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4"/>
  </p:sldMasterIdLst>
  <p:notesMasterIdLst>
    <p:notesMasterId r:id="rId51"/>
  </p:notesMasterIdLst>
  <p:sldIdLst>
    <p:sldId id="318" r:id="rId5"/>
    <p:sldId id="258" r:id="rId6"/>
    <p:sldId id="352" r:id="rId7"/>
    <p:sldId id="407" r:id="rId8"/>
    <p:sldId id="409" r:id="rId9"/>
    <p:sldId id="410" r:id="rId10"/>
    <p:sldId id="317" r:id="rId11"/>
    <p:sldId id="356" r:id="rId12"/>
    <p:sldId id="319" r:id="rId13"/>
    <p:sldId id="406" r:id="rId14"/>
    <p:sldId id="323" r:id="rId15"/>
    <p:sldId id="408" r:id="rId16"/>
    <p:sldId id="326" r:id="rId17"/>
    <p:sldId id="411" r:id="rId18"/>
    <p:sldId id="337" r:id="rId19"/>
    <p:sldId id="388" r:id="rId20"/>
    <p:sldId id="389" r:id="rId21"/>
    <p:sldId id="269" r:id="rId22"/>
    <p:sldId id="412" r:id="rId23"/>
    <p:sldId id="348" r:id="rId24"/>
    <p:sldId id="413" r:id="rId25"/>
    <p:sldId id="415" r:id="rId26"/>
    <p:sldId id="417" r:id="rId27"/>
    <p:sldId id="418" r:id="rId28"/>
    <p:sldId id="320" r:id="rId29"/>
    <p:sldId id="419" r:id="rId30"/>
    <p:sldId id="432" r:id="rId31"/>
    <p:sldId id="357" r:id="rId32"/>
    <p:sldId id="420" r:id="rId33"/>
    <p:sldId id="397" r:id="rId34"/>
    <p:sldId id="421" r:id="rId35"/>
    <p:sldId id="422" r:id="rId36"/>
    <p:sldId id="425" r:id="rId37"/>
    <p:sldId id="423" r:id="rId38"/>
    <p:sldId id="424" r:id="rId39"/>
    <p:sldId id="263" r:id="rId40"/>
    <p:sldId id="426" r:id="rId41"/>
    <p:sldId id="416" r:id="rId42"/>
    <p:sldId id="427" r:id="rId43"/>
    <p:sldId id="428" r:id="rId44"/>
    <p:sldId id="429" r:id="rId45"/>
    <p:sldId id="261" r:id="rId46"/>
    <p:sldId id="431" r:id="rId47"/>
    <p:sldId id="402" r:id="rId48"/>
    <p:sldId id="321" r:id="rId49"/>
    <p:sldId id="334" r:id="rId50"/>
  </p:sldIdLst>
  <p:sldSz cx="9144000" cy="5148263"/>
  <p:notesSz cx="6858000" cy="9144000"/>
  <p:embeddedFontLst>
    <p:embeddedFont>
      <p:font typeface="Calibri" panose="020F0502020204030204" pitchFamily="34" charset="0"/>
      <p:regular r:id="rId52"/>
      <p:bold r:id="rId53"/>
      <p:italic r:id="rId54"/>
      <p:boldItalic r:id="rId55"/>
    </p:embeddedFont>
    <p:embeddedFont>
      <p:font typeface="Raleway" pitchFamily="2"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a:defRPr lang="en-US"/>
    </a:defPPr>
    <a:lvl1pPr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5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5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0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trid Pieterse" initials="AP" lastIdx="5" clrIdx="0">
    <p:extLst>
      <p:ext uri="{19B8F6BF-5375-455C-9EA6-DF929625EA0E}">
        <p15:presenceInfo xmlns:p15="http://schemas.microsoft.com/office/powerpoint/2012/main" userId="S::astrid.pieterse@oogvereniging.nl::22f38488-bdcf-4ea5-bf27-34f966aae9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93B0"/>
    <a:srgbClr val="00557F"/>
    <a:srgbClr val="004D6C"/>
    <a:srgbClr val="76C1D4"/>
    <a:srgbClr val="0091BD"/>
    <a:srgbClr val="00ACCD"/>
    <a:srgbClr val="85C9E6"/>
    <a:srgbClr val="80D6E6"/>
    <a:srgbClr val="004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11E0C-7227-4120-B769-3C5B10C3402D}" v="385" dt="2023-02-09T17:57:56.79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8" autoAdjust="0"/>
    <p:restoredTop sz="93593" autoAdjust="0"/>
  </p:normalViewPr>
  <p:slideViewPr>
    <p:cSldViewPr snapToObjects="1">
      <p:cViewPr varScale="1">
        <p:scale>
          <a:sx n="106" d="100"/>
          <a:sy n="106" d="100"/>
        </p:scale>
        <p:origin x="552" y="62"/>
      </p:cViewPr>
      <p:guideLst>
        <p:guide orient="horz" pos="160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Straub" userId="e72bbf21-d577-401c-9595-f4f787689271" providerId="ADAL" clId="{12411E0C-7227-4120-B769-3C5B10C3402D}"/>
    <pc:docChg chg="undo redo custSel addSld delSld modSld sldOrd">
      <pc:chgData name="Danielle Straub" userId="e72bbf21-d577-401c-9595-f4f787689271" providerId="ADAL" clId="{12411E0C-7227-4120-B769-3C5B10C3402D}" dt="2023-02-09T17:58:38.692" v="3847" actId="47"/>
      <pc:docMkLst>
        <pc:docMk/>
      </pc:docMkLst>
      <pc:sldChg chg="addSp delSp modSp add mod ord modNotesTx">
        <pc:chgData name="Danielle Straub" userId="e72bbf21-d577-401c-9595-f4f787689271" providerId="ADAL" clId="{12411E0C-7227-4120-B769-3C5B10C3402D}" dt="2023-02-09T16:05:57.806" v="3079"/>
        <pc:sldMkLst>
          <pc:docMk/>
          <pc:sldMk cId="2216428665" sldId="258"/>
        </pc:sldMkLst>
        <pc:spChg chg="del mod">
          <ac:chgData name="Danielle Straub" userId="e72bbf21-d577-401c-9595-f4f787689271" providerId="ADAL" clId="{12411E0C-7227-4120-B769-3C5B10C3402D}" dt="2023-02-09T08:15:06.032" v="149" actId="478"/>
          <ac:spMkLst>
            <pc:docMk/>
            <pc:sldMk cId="2216428665" sldId="258"/>
            <ac:spMk id="2" creationId="{00000000-0000-0000-0000-000000000000}"/>
          </ac:spMkLst>
        </pc:spChg>
        <pc:spChg chg="mod">
          <ac:chgData name="Danielle Straub" userId="e72bbf21-d577-401c-9595-f4f787689271" providerId="ADAL" clId="{12411E0C-7227-4120-B769-3C5B10C3402D}" dt="2023-02-09T08:15:47.848" v="174" actId="1076"/>
          <ac:spMkLst>
            <pc:docMk/>
            <pc:sldMk cId="2216428665" sldId="258"/>
            <ac:spMk id="3" creationId="{00000000-0000-0000-0000-000000000000}"/>
          </ac:spMkLst>
        </pc:spChg>
        <pc:spChg chg="del">
          <ac:chgData name="Danielle Straub" userId="e72bbf21-d577-401c-9595-f4f787689271" providerId="ADAL" clId="{12411E0C-7227-4120-B769-3C5B10C3402D}" dt="2023-02-09T08:15:32.097" v="173" actId="478"/>
          <ac:spMkLst>
            <pc:docMk/>
            <pc:sldMk cId="2216428665" sldId="258"/>
            <ac:spMk id="6" creationId="{95C7484C-43B1-902F-8575-C6540DC54C31}"/>
          </ac:spMkLst>
        </pc:spChg>
        <pc:spChg chg="add del mod">
          <ac:chgData name="Danielle Straub" userId="e72bbf21-d577-401c-9595-f4f787689271" providerId="ADAL" clId="{12411E0C-7227-4120-B769-3C5B10C3402D}" dt="2023-02-09T08:13:31.954" v="128" actId="478"/>
          <ac:spMkLst>
            <pc:docMk/>
            <pc:sldMk cId="2216428665" sldId="258"/>
            <ac:spMk id="7" creationId="{CA5D0D56-C128-59CB-C429-810734F7DD06}"/>
          </ac:spMkLst>
        </pc:spChg>
        <pc:spChg chg="add del mod">
          <ac:chgData name="Danielle Straub" userId="e72bbf21-d577-401c-9595-f4f787689271" providerId="ADAL" clId="{12411E0C-7227-4120-B769-3C5B10C3402D}" dt="2023-02-09T08:14:19.078" v="140" actId="478"/>
          <ac:spMkLst>
            <pc:docMk/>
            <pc:sldMk cId="2216428665" sldId="258"/>
            <ac:spMk id="11" creationId="{94BB2864-F0A8-EFBD-C0B9-19B1C5B54547}"/>
          </ac:spMkLst>
        </pc:spChg>
        <pc:spChg chg="add del mod">
          <ac:chgData name="Danielle Straub" userId="e72bbf21-d577-401c-9595-f4f787689271" providerId="ADAL" clId="{12411E0C-7227-4120-B769-3C5B10C3402D}" dt="2023-02-09T08:20:38.915" v="235" actId="478"/>
          <ac:spMkLst>
            <pc:docMk/>
            <pc:sldMk cId="2216428665" sldId="258"/>
            <ac:spMk id="15" creationId="{61A585CA-5E1C-AA10-28EF-0C1D02960540}"/>
          </ac:spMkLst>
        </pc:spChg>
        <pc:spChg chg="add del mod">
          <ac:chgData name="Danielle Straub" userId="e72bbf21-d577-401c-9595-f4f787689271" providerId="ADAL" clId="{12411E0C-7227-4120-B769-3C5B10C3402D}" dt="2023-02-09T08:15:19.863" v="170" actId="478"/>
          <ac:spMkLst>
            <pc:docMk/>
            <pc:sldMk cId="2216428665" sldId="258"/>
            <ac:spMk id="19" creationId="{C12C8716-5C5D-DD9C-B584-3602144BCB7D}"/>
          </ac:spMkLst>
        </pc:spChg>
        <pc:spChg chg="add mod">
          <ac:chgData name="Danielle Straub" userId="e72bbf21-d577-401c-9595-f4f787689271" providerId="ADAL" clId="{12411E0C-7227-4120-B769-3C5B10C3402D}" dt="2023-02-09T08:30:02.600" v="492" actId="113"/>
          <ac:spMkLst>
            <pc:docMk/>
            <pc:sldMk cId="2216428665" sldId="258"/>
            <ac:spMk id="20" creationId="{537CD7AA-4E81-3157-3C8E-F9EB403E037C}"/>
          </ac:spMkLst>
        </pc:spChg>
        <pc:spChg chg="add mod">
          <ac:chgData name="Danielle Straub" userId="e72bbf21-d577-401c-9595-f4f787689271" providerId="ADAL" clId="{12411E0C-7227-4120-B769-3C5B10C3402D}" dt="2023-02-09T08:20:43.211" v="236"/>
          <ac:spMkLst>
            <pc:docMk/>
            <pc:sldMk cId="2216428665" sldId="258"/>
            <ac:spMk id="21" creationId="{ECEF6B2E-9D1C-6BFA-A9C2-9AB61F48DD93}"/>
          </ac:spMkLst>
        </pc:spChg>
        <pc:picChg chg="del">
          <ac:chgData name="Danielle Straub" userId="e72bbf21-d577-401c-9595-f4f787689271" providerId="ADAL" clId="{12411E0C-7227-4120-B769-3C5B10C3402D}" dt="2023-02-09T08:12:35.227" v="117" actId="478"/>
          <ac:picMkLst>
            <pc:docMk/>
            <pc:sldMk cId="2216428665" sldId="258"/>
            <ac:picMk id="4" creationId="{25E4EE5C-F5C5-61EB-378C-462AB944C2CC}"/>
          </ac:picMkLst>
        </pc:picChg>
        <pc:picChg chg="del">
          <ac:chgData name="Danielle Straub" userId="e72bbf21-d577-401c-9595-f4f787689271" providerId="ADAL" clId="{12411E0C-7227-4120-B769-3C5B10C3402D}" dt="2023-02-09T08:12:36.009" v="118" actId="478"/>
          <ac:picMkLst>
            <pc:docMk/>
            <pc:sldMk cId="2216428665" sldId="258"/>
            <ac:picMk id="5" creationId="{C56235ED-9C0F-2789-1C1A-F5C332953B59}"/>
          </ac:picMkLst>
        </pc:picChg>
        <pc:picChg chg="add del mod">
          <ac:chgData name="Danielle Straub" userId="e72bbf21-d577-401c-9595-f4f787689271" providerId="ADAL" clId="{12411E0C-7227-4120-B769-3C5B10C3402D}" dt="2023-02-09T08:13:31.954" v="128" actId="478"/>
          <ac:picMkLst>
            <pc:docMk/>
            <pc:sldMk cId="2216428665" sldId="258"/>
            <ac:picMk id="8" creationId="{7E041D19-017E-B53B-3578-0CA213BDC556}"/>
          </ac:picMkLst>
        </pc:picChg>
        <pc:picChg chg="add del mod">
          <ac:chgData name="Danielle Straub" userId="e72bbf21-d577-401c-9595-f4f787689271" providerId="ADAL" clId="{12411E0C-7227-4120-B769-3C5B10C3402D}" dt="2023-02-09T08:13:33.655" v="129" actId="478"/>
          <ac:picMkLst>
            <pc:docMk/>
            <pc:sldMk cId="2216428665" sldId="258"/>
            <ac:picMk id="9" creationId="{D8D55FF9-1EA7-1D0E-D123-DB250AFE9755}"/>
          </ac:picMkLst>
        </pc:picChg>
        <pc:picChg chg="add del mod">
          <ac:chgData name="Danielle Straub" userId="e72bbf21-d577-401c-9595-f4f787689271" providerId="ADAL" clId="{12411E0C-7227-4120-B769-3C5B10C3402D}" dt="2023-02-09T08:13:31.954" v="128" actId="478"/>
          <ac:picMkLst>
            <pc:docMk/>
            <pc:sldMk cId="2216428665" sldId="258"/>
            <ac:picMk id="10" creationId="{DF25A291-CF50-B5BB-D408-DFC1A4D356B6}"/>
          </ac:picMkLst>
        </pc:picChg>
        <pc:picChg chg="add del mod">
          <ac:chgData name="Danielle Straub" userId="e72bbf21-d577-401c-9595-f4f787689271" providerId="ADAL" clId="{12411E0C-7227-4120-B769-3C5B10C3402D}" dt="2023-02-09T08:14:19.078" v="140" actId="478"/>
          <ac:picMkLst>
            <pc:docMk/>
            <pc:sldMk cId="2216428665" sldId="258"/>
            <ac:picMk id="12" creationId="{347FC9B7-F0CD-94D8-27F9-3CD9A90EE0E9}"/>
          </ac:picMkLst>
        </pc:picChg>
        <pc:picChg chg="add del mod">
          <ac:chgData name="Danielle Straub" userId="e72bbf21-d577-401c-9595-f4f787689271" providerId="ADAL" clId="{12411E0C-7227-4120-B769-3C5B10C3402D}" dt="2023-02-09T08:14:19.078" v="140" actId="478"/>
          <ac:picMkLst>
            <pc:docMk/>
            <pc:sldMk cId="2216428665" sldId="258"/>
            <ac:picMk id="13" creationId="{2248BA20-CE36-A0D7-2848-CBCC7C473D4C}"/>
          </ac:picMkLst>
        </pc:picChg>
        <pc:picChg chg="add del mod">
          <ac:chgData name="Danielle Straub" userId="e72bbf21-d577-401c-9595-f4f787689271" providerId="ADAL" clId="{12411E0C-7227-4120-B769-3C5B10C3402D}" dt="2023-02-09T08:14:19.078" v="140" actId="478"/>
          <ac:picMkLst>
            <pc:docMk/>
            <pc:sldMk cId="2216428665" sldId="258"/>
            <ac:picMk id="14" creationId="{CA9810DD-AD73-B055-DD14-ADAAC4A19331}"/>
          </ac:picMkLst>
        </pc:picChg>
        <pc:picChg chg="add del mod">
          <ac:chgData name="Danielle Straub" userId="e72bbf21-d577-401c-9595-f4f787689271" providerId="ADAL" clId="{12411E0C-7227-4120-B769-3C5B10C3402D}" dt="2023-02-09T08:20:38.915" v="235" actId="478"/>
          <ac:picMkLst>
            <pc:docMk/>
            <pc:sldMk cId="2216428665" sldId="258"/>
            <ac:picMk id="16" creationId="{B5E5C1DC-6AC4-58AB-8223-776E30BF4209}"/>
          </ac:picMkLst>
        </pc:picChg>
        <pc:picChg chg="add del mod">
          <ac:chgData name="Danielle Straub" userId="e72bbf21-d577-401c-9595-f4f787689271" providerId="ADAL" clId="{12411E0C-7227-4120-B769-3C5B10C3402D}" dt="2023-02-09T08:20:38.915" v="235" actId="478"/>
          <ac:picMkLst>
            <pc:docMk/>
            <pc:sldMk cId="2216428665" sldId="258"/>
            <ac:picMk id="17" creationId="{BCEEC3DD-307D-E8FF-E0EA-56F312ABBEF6}"/>
          </ac:picMkLst>
        </pc:picChg>
        <pc:picChg chg="add del mod">
          <ac:chgData name="Danielle Straub" userId="e72bbf21-d577-401c-9595-f4f787689271" providerId="ADAL" clId="{12411E0C-7227-4120-B769-3C5B10C3402D}" dt="2023-02-09T08:20:38.915" v="235" actId="478"/>
          <ac:picMkLst>
            <pc:docMk/>
            <pc:sldMk cId="2216428665" sldId="258"/>
            <ac:picMk id="18" creationId="{6C77D69F-05C2-A048-0285-4CA2E08898AC}"/>
          </ac:picMkLst>
        </pc:picChg>
        <pc:picChg chg="add mod">
          <ac:chgData name="Danielle Straub" userId="e72bbf21-d577-401c-9595-f4f787689271" providerId="ADAL" clId="{12411E0C-7227-4120-B769-3C5B10C3402D}" dt="2023-02-09T08:20:43.211" v="236"/>
          <ac:picMkLst>
            <pc:docMk/>
            <pc:sldMk cId="2216428665" sldId="258"/>
            <ac:picMk id="22" creationId="{1FEEED06-A8F3-627D-A630-3EC723D5BBF2}"/>
          </ac:picMkLst>
        </pc:picChg>
        <pc:picChg chg="add mod">
          <ac:chgData name="Danielle Straub" userId="e72bbf21-d577-401c-9595-f4f787689271" providerId="ADAL" clId="{12411E0C-7227-4120-B769-3C5B10C3402D}" dt="2023-02-09T08:20:43.211" v="236"/>
          <ac:picMkLst>
            <pc:docMk/>
            <pc:sldMk cId="2216428665" sldId="258"/>
            <ac:picMk id="23" creationId="{33E26EBE-25C2-BA33-74AB-5A5F64DF1414}"/>
          </ac:picMkLst>
        </pc:picChg>
        <pc:picChg chg="mod">
          <ac:chgData name="Danielle Straub" userId="e72bbf21-d577-401c-9595-f4f787689271" providerId="ADAL" clId="{12411E0C-7227-4120-B769-3C5B10C3402D}" dt="2023-02-09T08:15:29.779" v="172" actId="1076"/>
          <ac:picMkLst>
            <pc:docMk/>
            <pc:sldMk cId="2216428665" sldId="258"/>
            <ac:picMk id="1026" creationId="{00000000-0000-0000-0000-000000000000}"/>
          </ac:picMkLst>
        </pc:picChg>
      </pc:sldChg>
      <pc:sldChg chg="add del">
        <pc:chgData name="Danielle Straub" userId="e72bbf21-d577-401c-9595-f4f787689271" providerId="ADAL" clId="{12411E0C-7227-4120-B769-3C5B10C3402D}" dt="2023-02-09T15:31:32.141" v="2621" actId="47"/>
        <pc:sldMkLst>
          <pc:docMk/>
          <pc:sldMk cId="1218360053" sldId="259"/>
        </pc:sldMkLst>
      </pc:sldChg>
      <pc:sldChg chg="addSp delSp modSp add mod modNotesTx">
        <pc:chgData name="Danielle Straub" userId="e72bbf21-d577-401c-9595-f4f787689271" providerId="ADAL" clId="{12411E0C-7227-4120-B769-3C5B10C3402D}" dt="2023-02-09T16:08:53.723" v="3170"/>
        <pc:sldMkLst>
          <pc:docMk/>
          <pc:sldMk cId="3543294375" sldId="261"/>
        </pc:sldMkLst>
        <pc:spChg chg="del mod">
          <ac:chgData name="Danielle Straub" userId="e72bbf21-d577-401c-9595-f4f787689271" providerId="ADAL" clId="{12411E0C-7227-4120-B769-3C5B10C3402D}" dt="2023-02-09T15:31:48.118" v="2627" actId="478"/>
          <ac:spMkLst>
            <pc:docMk/>
            <pc:sldMk cId="3543294375" sldId="261"/>
            <ac:spMk id="2" creationId="{00000000-0000-0000-0000-000000000000}"/>
          </ac:spMkLst>
        </pc:spChg>
        <pc:spChg chg="mod">
          <ac:chgData name="Danielle Straub" userId="e72bbf21-d577-401c-9595-f4f787689271" providerId="ADAL" clId="{12411E0C-7227-4120-B769-3C5B10C3402D}" dt="2023-02-09T16:08:15.201" v="3108" actId="1076"/>
          <ac:spMkLst>
            <pc:docMk/>
            <pc:sldMk cId="3543294375" sldId="261"/>
            <ac:spMk id="3" creationId="{00000000-0000-0000-0000-000000000000}"/>
          </ac:spMkLst>
        </pc:spChg>
        <pc:spChg chg="mod">
          <ac:chgData name="Danielle Straub" userId="e72bbf21-d577-401c-9595-f4f787689271" providerId="ADAL" clId="{12411E0C-7227-4120-B769-3C5B10C3402D}" dt="2023-02-09T16:08:36.125" v="3169" actId="20577"/>
          <ac:spMkLst>
            <pc:docMk/>
            <pc:sldMk cId="3543294375" sldId="261"/>
            <ac:spMk id="9" creationId="{00000000-0000-0000-0000-000000000000}"/>
          </ac:spMkLst>
        </pc:spChg>
        <pc:spChg chg="del">
          <ac:chgData name="Danielle Straub" userId="e72bbf21-d577-401c-9595-f4f787689271" providerId="ADAL" clId="{12411E0C-7227-4120-B769-3C5B10C3402D}" dt="2023-02-09T15:31:52.240" v="2630" actId="478"/>
          <ac:spMkLst>
            <pc:docMk/>
            <pc:sldMk cId="3543294375" sldId="261"/>
            <ac:spMk id="14" creationId="{A8E4B50B-715E-D185-9734-A46BECB959A9}"/>
          </ac:spMkLst>
        </pc:spChg>
        <pc:spChg chg="add del mod">
          <ac:chgData name="Danielle Straub" userId="e72bbf21-d577-401c-9595-f4f787689271" providerId="ADAL" clId="{12411E0C-7227-4120-B769-3C5B10C3402D}" dt="2023-02-09T15:31:49.620" v="2628" actId="478"/>
          <ac:spMkLst>
            <pc:docMk/>
            <pc:sldMk cId="3543294375" sldId="261"/>
            <ac:spMk id="16" creationId="{B0595B30-8917-63F7-AD36-E475482D5E9D}"/>
          </ac:spMkLst>
        </pc:spChg>
        <pc:spChg chg="add mod">
          <ac:chgData name="Danielle Straub" userId="e72bbf21-d577-401c-9595-f4f787689271" providerId="ADAL" clId="{12411E0C-7227-4120-B769-3C5B10C3402D}" dt="2023-02-09T15:32:02.156" v="2656" actId="20577"/>
          <ac:spMkLst>
            <pc:docMk/>
            <pc:sldMk cId="3543294375" sldId="261"/>
            <ac:spMk id="17" creationId="{5FF2DCFD-EC70-BFB8-70B5-C379091FB633}"/>
          </ac:spMkLst>
        </pc:spChg>
        <pc:spChg chg="add mod">
          <ac:chgData name="Danielle Straub" userId="e72bbf21-d577-401c-9595-f4f787689271" providerId="ADAL" clId="{12411E0C-7227-4120-B769-3C5B10C3402D}" dt="2023-02-09T15:32:42.064" v="2670"/>
          <ac:spMkLst>
            <pc:docMk/>
            <pc:sldMk cId="3543294375" sldId="261"/>
            <ac:spMk id="18" creationId="{88EAC0AA-CAFA-AF07-6C78-9637A44ACBF7}"/>
          </ac:spMkLst>
        </pc:spChg>
        <pc:picChg chg="del">
          <ac:chgData name="Danielle Straub" userId="e72bbf21-d577-401c-9595-f4f787689271" providerId="ADAL" clId="{12411E0C-7227-4120-B769-3C5B10C3402D}" dt="2023-02-09T15:31:44.665" v="2624" actId="478"/>
          <ac:picMkLst>
            <pc:docMk/>
            <pc:sldMk cId="3543294375" sldId="261"/>
            <ac:picMk id="8" creationId="{FF04BD8B-0F20-C7AD-B3A2-646CD30E12DA}"/>
          </ac:picMkLst>
        </pc:picChg>
        <pc:picChg chg="del">
          <ac:chgData name="Danielle Straub" userId="e72bbf21-d577-401c-9595-f4f787689271" providerId="ADAL" clId="{12411E0C-7227-4120-B769-3C5B10C3402D}" dt="2023-02-09T15:31:50.358" v="2629" actId="478"/>
          <ac:picMkLst>
            <pc:docMk/>
            <pc:sldMk cId="3543294375" sldId="261"/>
            <ac:picMk id="13" creationId="{F08C1F0A-8AB7-8BF9-48CB-97332D76470B}"/>
          </ac:picMkLst>
        </pc:picChg>
        <pc:picChg chg="del">
          <ac:chgData name="Danielle Straub" userId="e72bbf21-d577-401c-9595-f4f787689271" providerId="ADAL" clId="{12411E0C-7227-4120-B769-3C5B10C3402D}" dt="2023-02-09T15:31:46.615" v="2626" actId="478"/>
          <ac:picMkLst>
            <pc:docMk/>
            <pc:sldMk cId="3543294375" sldId="261"/>
            <ac:picMk id="15" creationId="{7514BADC-C453-0712-FFCD-B80AD5C29188}"/>
          </ac:picMkLst>
        </pc:picChg>
        <pc:picChg chg="add mod">
          <ac:chgData name="Danielle Straub" userId="e72bbf21-d577-401c-9595-f4f787689271" providerId="ADAL" clId="{12411E0C-7227-4120-B769-3C5B10C3402D}" dt="2023-02-09T15:32:42.064" v="2670"/>
          <ac:picMkLst>
            <pc:docMk/>
            <pc:sldMk cId="3543294375" sldId="261"/>
            <ac:picMk id="19" creationId="{31A7C1AD-4B40-9463-C5FA-228F528A8BEE}"/>
          </ac:picMkLst>
        </pc:picChg>
        <pc:picChg chg="add mod">
          <ac:chgData name="Danielle Straub" userId="e72bbf21-d577-401c-9595-f4f787689271" providerId="ADAL" clId="{12411E0C-7227-4120-B769-3C5B10C3402D}" dt="2023-02-09T15:32:42.064" v="2670"/>
          <ac:picMkLst>
            <pc:docMk/>
            <pc:sldMk cId="3543294375" sldId="261"/>
            <ac:picMk id="20" creationId="{9612BAA6-F24E-F2D4-73E7-CCBF15D6AD80}"/>
          </ac:picMkLst>
        </pc:picChg>
      </pc:sldChg>
      <pc:sldChg chg="add del">
        <pc:chgData name="Danielle Straub" userId="e72bbf21-d577-401c-9595-f4f787689271" providerId="ADAL" clId="{12411E0C-7227-4120-B769-3C5B10C3402D}" dt="2023-02-09T15:27:15.503" v="2477" actId="47"/>
        <pc:sldMkLst>
          <pc:docMk/>
          <pc:sldMk cId="2023211344" sldId="262"/>
        </pc:sldMkLst>
      </pc:sldChg>
      <pc:sldChg chg="addSp delSp modSp add mod modNotesTx">
        <pc:chgData name="Danielle Straub" userId="e72bbf21-d577-401c-9595-f4f787689271" providerId="ADAL" clId="{12411E0C-7227-4120-B769-3C5B10C3402D}" dt="2023-02-09T16:10:03.235" v="3174" actId="20577"/>
        <pc:sldMkLst>
          <pc:docMk/>
          <pc:sldMk cId="3619324529" sldId="263"/>
        </pc:sldMkLst>
        <pc:spChg chg="del">
          <ac:chgData name="Danielle Straub" userId="e72bbf21-d577-401c-9595-f4f787689271" providerId="ADAL" clId="{12411E0C-7227-4120-B769-3C5B10C3402D}" dt="2023-02-09T15:20:55.151" v="2218" actId="478"/>
          <ac:spMkLst>
            <pc:docMk/>
            <pc:sldMk cId="3619324529" sldId="263"/>
            <ac:spMk id="2" creationId="{00000000-0000-0000-0000-000000000000}"/>
          </ac:spMkLst>
        </pc:spChg>
        <pc:spChg chg="mod">
          <ac:chgData name="Danielle Straub" userId="e72bbf21-d577-401c-9595-f4f787689271" providerId="ADAL" clId="{12411E0C-7227-4120-B769-3C5B10C3402D}" dt="2023-02-09T15:24:52.558" v="2422" actId="20577"/>
          <ac:spMkLst>
            <pc:docMk/>
            <pc:sldMk cId="3619324529" sldId="263"/>
            <ac:spMk id="3" creationId="{00000000-0000-0000-0000-000000000000}"/>
          </ac:spMkLst>
        </pc:spChg>
        <pc:spChg chg="add del mod">
          <ac:chgData name="Danielle Straub" userId="e72bbf21-d577-401c-9595-f4f787689271" providerId="ADAL" clId="{12411E0C-7227-4120-B769-3C5B10C3402D}" dt="2023-02-09T15:20:57.190" v="2219" actId="478"/>
          <ac:spMkLst>
            <pc:docMk/>
            <pc:sldMk cId="3619324529" sldId="263"/>
            <ac:spMk id="6" creationId="{B05A0739-FC1F-F412-71DE-0C34B46A8514}"/>
          </ac:spMkLst>
        </pc:spChg>
        <pc:spChg chg="del">
          <ac:chgData name="Danielle Straub" userId="e72bbf21-d577-401c-9595-f4f787689271" providerId="ADAL" clId="{12411E0C-7227-4120-B769-3C5B10C3402D}" dt="2023-02-09T15:21:08.983" v="2237" actId="478"/>
          <ac:spMkLst>
            <pc:docMk/>
            <pc:sldMk cId="3619324529" sldId="263"/>
            <ac:spMk id="8" creationId="{E4DBD2D1-741D-A093-3634-4842E5B4DB6A}"/>
          </ac:spMkLst>
        </pc:spChg>
        <pc:spChg chg="mod">
          <ac:chgData name="Danielle Straub" userId="e72bbf21-d577-401c-9595-f4f787689271" providerId="ADAL" clId="{12411E0C-7227-4120-B769-3C5B10C3402D}" dt="2023-02-09T15:25:08.179" v="2424" actId="1076"/>
          <ac:spMkLst>
            <pc:docMk/>
            <pc:sldMk cId="3619324529" sldId="263"/>
            <ac:spMk id="10" creationId="{00000000-0000-0000-0000-000000000000}"/>
          </ac:spMkLst>
        </pc:spChg>
        <pc:spChg chg="mod">
          <ac:chgData name="Danielle Straub" userId="e72bbf21-d577-401c-9595-f4f787689271" providerId="ADAL" clId="{12411E0C-7227-4120-B769-3C5B10C3402D}" dt="2023-02-09T15:25:04.339" v="2423" actId="1076"/>
          <ac:spMkLst>
            <pc:docMk/>
            <pc:sldMk cId="3619324529" sldId="263"/>
            <ac:spMk id="11" creationId="{00000000-0000-0000-0000-000000000000}"/>
          </ac:spMkLst>
        </pc:spChg>
        <pc:spChg chg="add mod">
          <ac:chgData name="Danielle Straub" userId="e72bbf21-d577-401c-9595-f4f787689271" providerId="ADAL" clId="{12411E0C-7227-4120-B769-3C5B10C3402D}" dt="2023-02-09T15:21:23.624" v="2264" actId="20577"/>
          <ac:spMkLst>
            <pc:docMk/>
            <pc:sldMk cId="3619324529" sldId="263"/>
            <ac:spMk id="12" creationId="{46BAEF5C-381C-B723-0186-87C3403802D7}"/>
          </ac:spMkLst>
        </pc:spChg>
        <pc:spChg chg="add mod">
          <ac:chgData name="Danielle Straub" userId="e72bbf21-d577-401c-9595-f4f787689271" providerId="ADAL" clId="{12411E0C-7227-4120-B769-3C5B10C3402D}" dt="2023-02-09T15:21:13.272" v="2239"/>
          <ac:spMkLst>
            <pc:docMk/>
            <pc:sldMk cId="3619324529" sldId="263"/>
            <ac:spMk id="13" creationId="{400758CC-F88A-35F2-C0F1-41546F9050C4}"/>
          </ac:spMkLst>
        </pc:spChg>
        <pc:spChg chg="add mod">
          <ac:chgData name="Danielle Straub" userId="e72bbf21-d577-401c-9595-f4f787689271" providerId="ADAL" clId="{12411E0C-7227-4120-B769-3C5B10C3402D}" dt="2023-02-09T15:24:48.294" v="2421" actId="1076"/>
          <ac:spMkLst>
            <pc:docMk/>
            <pc:sldMk cId="3619324529" sldId="263"/>
            <ac:spMk id="17" creationId="{C3B7D836-C6FE-0611-D007-6498C5388938}"/>
          </ac:spMkLst>
        </pc:spChg>
        <pc:picChg chg="del">
          <ac:chgData name="Danielle Straub" userId="e72bbf21-d577-401c-9595-f4f787689271" providerId="ADAL" clId="{12411E0C-7227-4120-B769-3C5B10C3402D}" dt="2023-02-09T15:20:53.417" v="2217" actId="478"/>
          <ac:picMkLst>
            <pc:docMk/>
            <pc:sldMk cId="3619324529" sldId="263"/>
            <ac:picMk id="4" creationId="{33217DFD-68C7-1833-E3EF-415621254212}"/>
          </ac:picMkLst>
        </pc:picChg>
        <pc:picChg chg="del">
          <ac:chgData name="Danielle Straub" userId="e72bbf21-d577-401c-9595-f4f787689271" providerId="ADAL" clId="{12411E0C-7227-4120-B769-3C5B10C3402D}" dt="2023-02-09T15:21:09.534" v="2238" actId="478"/>
          <ac:picMkLst>
            <pc:docMk/>
            <pc:sldMk cId="3619324529" sldId="263"/>
            <ac:picMk id="5" creationId="{FE2B446A-F4BD-84F3-7462-37A2A9A9B013}"/>
          </ac:picMkLst>
        </pc:picChg>
        <pc:picChg chg="mod">
          <ac:chgData name="Danielle Straub" userId="e72bbf21-d577-401c-9595-f4f787689271" providerId="ADAL" clId="{12411E0C-7227-4120-B769-3C5B10C3402D}" dt="2023-02-09T15:24:28.696" v="2413" actId="1038"/>
          <ac:picMkLst>
            <pc:docMk/>
            <pc:sldMk cId="3619324529" sldId="263"/>
            <ac:picMk id="7" creationId="{00000000-0000-0000-0000-000000000000}"/>
          </ac:picMkLst>
        </pc:picChg>
        <pc:picChg chg="del">
          <ac:chgData name="Danielle Straub" userId="e72bbf21-d577-401c-9595-f4f787689271" providerId="ADAL" clId="{12411E0C-7227-4120-B769-3C5B10C3402D}" dt="2023-02-09T15:21:07.195" v="2236" actId="478"/>
          <ac:picMkLst>
            <pc:docMk/>
            <pc:sldMk cId="3619324529" sldId="263"/>
            <ac:picMk id="9" creationId="{5E1BB287-1043-BD38-9C49-8886DAFB7A48}"/>
          </ac:picMkLst>
        </pc:picChg>
        <pc:picChg chg="add mod">
          <ac:chgData name="Danielle Straub" userId="e72bbf21-d577-401c-9595-f4f787689271" providerId="ADAL" clId="{12411E0C-7227-4120-B769-3C5B10C3402D}" dt="2023-02-09T15:21:13.272" v="2239"/>
          <ac:picMkLst>
            <pc:docMk/>
            <pc:sldMk cId="3619324529" sldId="263"/>
            <ac:picMk id="14" creationId="{C84F45FE-E807-0E57-4301-66ED4C3E3C14}"/>
          </ac:picMkLst>
        </pc:picChg>
        <pc:picChg chg="add mod">
          <ac:chgData name="Danielle Straub" userId="e72bbf21-d577-401c-9595-f4f787689271" providerId="ADAL" clId="{12411E0C-7227-4120-B769-3C5B10C3402D}" dt="2023-02-09T15:21:13.272" v="2239"/>
          <ac:picMkLst>
            <pc:docMk/>
            <pc:sldMk cId="3619324529" sldId="263"/>
            <ac:picMk id="15" creationId="{CC658D13-D0AC-EF0D-8DDE-B9746E0E30DC}"/>
          </ac:picMkLst>
        </pc:picChg>
      </pc:sldChg>
      <pc:sldChg chg="add del">
        <pc:chgData name="Danielle Straub" userId="e72bbf21-d577-401c-9595-f4f787689271" providerId="ADAL" clId="{12411E0C-7227-4120-B769-3C5B10C3402D}" dt="2023-02-09T15:27:40.982" v="2479" actId="47"/>
        <pc:sldMkLst>
          <pc:docMk/>
          <pc:sldMk cId="2327126226" sldId="264"/>
        </pc:sldMkLst>
      </pc:sldChg>
      <pc:sldChg chg="add del">
        <pc:chgData name="Danielle Straub" userId="e72bbf21-d577-401c-9595-f4f787689271" providerId="ADAL" clId="{12411E0C-7227-4120-B769-3C5B10C3402D}" dt="2023-02-09T15:28:33.819" v="2510" actId="47"/>
        <pc:sldMkLst>
          <pc:docMk/>
          <pc:sldMk cId="2728180564" sldId="266"/>
        </pc:sldMkLst>
      </pc:sldChg>
      <pc:sldChg chg="add del">
        <pc:chgData name="Danielle Straub" userId="e72bbf21-d577-401c-9595-f4f787689271" providerId="ADAL" clId="{12411E0C-7227-4120-B769-3C5B10C3402D}" dt="2023-02-09T14:44:08.406" v="926" actId="47"/>
        <pc:sldMkLst>
          <pc:docMk/>
          <pc:sldMk cId="1456492264" sldId="267"/>
        </pc:sldMkLst>
      </pc:sldChg>
      <pc:sldChg chg="modSp add del">
        <pc:chgData name="Danielle Straub" userId="e72bbf21-d577-401c-9595-f4f787689271" providerId="ADAL" clId="{12411E0C-7227-4120-B769-3C5B10C3402D}" dt="2023-02-09T16:44:46.253" v="3432" actId="47"/>
        <pc:sldMkLst>
          <pc:docMk/>
          <pc:sldMk cId="3338683431" sldId="268"/>
        </pc:sldMkLst>
        <pc:spChg chg="mod">
          <ac:chgData name="Danielle Straub" userId="e72bbf21-d577-401c-9595-f4f787689271" providerId="ADAL" clId="{12411E0C-7227-4120-B769-3C5B10C3402D}" dt="2023-02-09T16:14:18.443" v="3296" actId="1076"/>
          <ac:spMkLst>
            <pc:docMk/>
            <pc:sldMk cId="3338683431" sldId="268"/>
            <ac:spMk id="2" creationId="{00000000-0000-0000-0000-000000000000}"/>
          </ac:spMkLst>
        </pc:spChg>
      </pc:sldChg>
      <pc:sldChg chg="addSp delSp modSp add mod modNotesTx">
        <pc:chgData name="Danielle Straub" userId="e72bbf21-d577-401c-9595-f4f787689271" providerId="ADAL" clId="{12411E0C-7227-4120-B769-3C5B10C3402D}" dt="2023-02-09T17:49:55.718" v="3787" actId="1038"/>
        <pc:sldMkLst>
          <pc:docMk/>
          <pc:sldMk cId="456443676" sldId="269"/>
        </pc:sldMkLst>
        <pc:spChg chg="del mod">
          <ac:chgData name="Danielle Straub" userId="e72bbf21-d577-401c-9595-f4f787689271" providerId="ADAL" clId="{12411E0C-7227-4120-B769-3C5B10C3402D}" dt="2023-02-09T14:46:20.184" v="1001" actId="478"/>
          <ac:spMkLst>
            <pc:docMk/>
            <pc:sldMk cId="456443676" sldId="269"/>
            <ac:spMk id="2" creationId="{00000000-0000-0000-0000-000000000000}"/>
          </ac:spMkLst>
        </pc:spChg>
        <pc:spChg chg="mod">
          <ac:chgData name="Danielle Straub" userId="e72bbf21-d577-401c-9595-f4f787689271" providerId="ADAL" clId="{12411E0C-7227-4120-B769-3C5B10C3402D}" dt="2023-02-09T16:19:54.351" v="3354" actId="14100"/>
          <ac:spMkLst>
            <pc:docMk/>
            <pc:sldMk cId="456443676" sldId="269"/>
            <ac:spMk id="3" creationId="{00000000-0000-0000-0000-000000000000}"/>
          </ac:spMkLst>
        </pc:spChg>
        <pc:spChg chg="add mod">
          <ac:chgData name="Danielle Straub" userId="e72bbf21-d577-401c-9595-f4f787689271" providerId="ADAL" clId="{12411E0C-7227-4120-B769-3C5B10C3402D}" dt="2023-02-09T14:49:39.828" v="1114" actId="20577"/>
          <ac:spMkLst>
            <pc:docMk/>
            <pc:sldMk cId="456443676" sldId="269"/>
            <ac:spMk id="4" creationId="{FF178DC4-12C7-C9E4-04EB-C6C3C6666A46}"/>
          </ac:spMkLst>
        </pc:spChg>
        <pc:spChg chg="add del mod">
          <ac:chgData name="Danielle Straub" userId="e72bbf21-d577-401c-9595-f4f787689271" providerId="ADAL" clId="{12411E0C-7227-4120-B769-3C5B10C3402D}" dt="2023-02-09T14:46:21.919" v="1002" actId="478"/>
          <ac:spMkLst>
            <pc:docMk/>
            <pc:sldMk cId="456443676" sldId="269"/>
            <ac:spMk id="5" creationId="{24549065-69E8-D7A6-64F2-8DDDC5885CD1}"/>
          </ac:spMkLst>
        </pc:spChg>
        <pc:spChg chg="add mod">
          <ac:chgData name="Danielle Straub" userId="e72bbf21-d577-401c-9595-f4f787689271" providerId="ADAL" clId="{12411E0C-7227-4120-B769-3C5B10C3402D}" dt="2023-02-09T14:46:29.715" v="1004"/>
          <ac:spMkLst>
            <pc:docMk/>
            <pc:sldMk cId="456443676" sldId="269"/>
            <ac:spMk id="6" creationId="{88321306-B920-3D18-DC00-1692AB8C0B5C}"/>
          </ac:spMkLst>
        </pc:spChg>
        <pc:picChg chg="add mod">
          <ac:chgData name="Danielle Straub" userId="e72bbf21-d577-401c-9595-f4f787689271" providerId="ADAL" clId="{12411E0C-7227-4120-B769-3C5B10C3402D}" dt="2023-02-09T17:49:55.718" v="3787" actId="1038"/>
          <ac:picMkLst>
            <pc:docMk/>
            <pc:sldMk cId="456443676" sldId="269"/>
            <ac:picMk id="5" creationId="{C31B91DA-D8A2-4588-D7A0-FBCBBEBC4CE5}"/>
          </ac:picMkLst>
        </pc:picChg>
        <pc:picChg chg="add mod">
          <ac:chgData name="Danielle Straub" userId="e72bbf21-d577-401c-9595-f4f787689271" providerId="ADAL" clId="{12411E0C-7227-4120-B769-3C5B10C3402D}" dt="2023-02-09T14:46:29.715" v="1004"/>
          <ac:picMkLst>
            <pc:docMk/>
            <pc:sldMk cId="456443676" sldId="269"/>
            <ac:picMk id="7" creationId="{22756142-273F-AFF8-C3F2-FBD0FE215965}"/>
          </ac:picMkLst>
        </pc:picChg>
        <pc:picChg chg="add mod">
          <ac:chgData name="Danielle Straub" userId="e72bbf21-d577-401c-9595-f4f787689271" providerId="ADAL" clId="{12411E0C-7227-4120-B769-3C5B10C3402D}" dt="2023-02-09T14:46:29.715" v="1004"/>
          <ac:picMkLst>
            <pc:docMk/>
            <pc:sldMk cId="456443676" sldId="269"/>
            <ac:picMk id="8" creationId="{D7CF2B65-2D49-10FD-8335-4895803F208C}"/>
          </ac:picMkLst>
        </pc:picChg>
        <pc:picChg chg="add del mod">
          <ac:chgData name="Danielle Straub" userId="e72bbf21-d577-401c-9595-f4f787689271" providerId="ADAL" clId="{12411E0C-7227-4120-B769-3C5B10C3402D}" dt="2023-02-09T17:49:46.913" v="3781" actId="478"/>
          <ac:picMkLst>
            <pc:docMk/>
            <pc:sldMk cId="456443676" sldId="269"/>
            <ac:picMk id="9" creationId="{EE1AEC20-D1E7-C160-14CE-9593D2797F76}"/>
          </ac:picMkLst>
        </pc:picChg>
        <pc:picChg chg="add del mod modCrop">
          <ac:chgData name="Danielle Straub" userId="e72bbf21-d577-401c-9595-f4f787689271" providerId="ADAL" clId="{12411E0C-7227-4120-B769-3C5B10C3402D}" dt="2023-02-09T17:49:50.050" v="3782" actId="478"/>
          <ac:picMkLst>
            <pc:docMk/>
            <pc:sldMk cId="456443676" sldId="269"/>
            <ac:picMk id="10" creationId="{D5AD9229-4B95-AFA6-AA10-A7D66827EAB5}"/>
          </ac:picMkLst>
        </pc:picChg>
      </pc:sldChg>
      <pc:sldChg chg="add del">
        <pc:chgData name="Danielle Straub" userId="e72bbf21-d577-401c-9595-f4f787689271" providerId="ADAL" clId="{12411E0C-7227-4120-B769-3C5B10C3402D}" dt="2023-02-09T14:55:46.598" v="1353" actId="47"/>
        <pc:sldMkLst>
          <pc:docMk/>
          <pc:sldMk cId="0" sldId="270"/>
        </pc:sldMkLst>
      </pc:sldChg>
      <pc:sldChg chg="add del">
        <pc:chgData name="Danielle Straub" userId="e72bbf21-d577-401c-9595-f4f787689271" providerId="ADAL" clId="{12411E0C-7227-4120-B769-3C5B10C3402D}" dt="2023-02-09T14:58:27.174" v="1398" actId="47"/>
        <pc:sldMkLst>
          <pc:docMk/>
          <pc:sldMk cId="2706744482" sldId="272"/>
        </pc:sldMkLst>
      </pc:sldChg>
      <pc:sldChg chg="add del">
        <pc:chgData name="Danielle Straub" userId="e72bbf21-d577-401c-9595-f4f787689271" providerId="ADAL" clId="{12411E0C-7227-4120-B769-3C5B10C3402D}" dt="2023-02-09T14:56:30.374" v="1384" actId="47"/>
        <pc:sldMkLst>
          <pc:docMk/>
          <pc:sldMk cId="1953172920" sldId="273"/>
        </pc:sldMkLst>
      </pc:sldChg>
      <pc:sldChg chg="add del setBg">
        <pc:chgData name="Danielle Straub" userId="e72bbf21-d577-401c-9595-f4f787689271" providerId="ADAL" clId="{12411E0C-7227-4120-B769-3C5B10C3402D}" dt="2023-02-09T14:59:06.529" v="1412" actId="47"/>
        <pc:sldMkLst>
          <pc:docMk/>
          <pc:sldMk cId="1327044179" sldId="274"/>
        </pc:sldMkLst>
      </pc:sldChg>
      <pc:sldChg chg="add del">
        <pc:chgData name="Danielle Straub" userId="e72bbf21-d577-401c-9595-f4f787689271" providerId="ADAL" clId="{12411E0C-7227-4120-B769-3C5B10C3402D}" dt="2023-02-09T16:20:06.389" v="3357" actId="47"/>
        <pc:sldMkLst>
          <pc:docMk/>
          <pc:sldMk cId="2965885093" sldId="274"/>
        </pc:sldMkLst>
      </pc:sldChg>
      <pc:sldChg chg="add del">
        <pc:chgData name="Danielle Straub" userId="e72bbf21-d577-401c-9595-f4f787689271" providerId="ADAL" clId="{12411E0C-7227-4120-B769-3C5B10C3402D}" dt="2023-02-09T15:11:31.418" v="1601" actId="47"/>
        <pc:sldMkLst>
          <pc:docMk/>
          <pc:sldMk cId="3687955804" sldId="276"/>
        </pc:sldMkLst>
      </pc:sldChg>
      <pc:sldChg chg="add del">
        <pc:chgData name="Danielle Straub" userId="e72bbf21-d577-401c-9595-f4f787689271" providerId="ADAL" clId="{12411E0C-7227-4120-B769-3C5B10C3402D}" dt="2023-02-09T15:12:56.133" v="1652" actId="47"/>
        <pc:sldMkLst>
          <pc:docMk/>
          <pc:sldMk cId="764099065" sldId="277"/>
        </pc:sldMkLst>
      </pc:sldChg>
      <pc:sldChg chg="addSp delSp modSp add del">
        <pc:chgData name="Danielle Straub" userId="e72bbf21-d577-401c-9595-f4f787689271" providerId="ADAL" clId="{12411E0C-7227-4120-B769-3C5B10C3402D}" dt="2023-02-09T15:14:21.524" v="1700" actId="47"/>
        <pc:sldMkLst>
          <pc:docMk/>
          <pc:sldMk cId="1092212620" sldId="278"/>
        </pc:sldMkLst>
        <pc:spChg chg="mod">
          <ac:chgData name="Danielle Straub" userId="e72bbf21-d577-401c-9595-f4f787689271" providerId="ADAL" clId="{12411E0C-7227-4120-B769-3C5B10C3402D}" dt="2023-02-09T15:13:03.516" v="1653" actId="1076"/>
          <ac:spMkLst>
            <pc:docMk/>
            <pc:sldMk cId="1092212620" sldId="278"/>
            <ac:spMk id="2" creationId="{00000000-0000-0000-0000-000000000000}"/>
          </ac:spMkLst>
        </pc:spChg>
        <pc:spChg chg="add del">
          <ac:chgData name="Danielle Straub" userId="e72bbf21-d577-401c-9595-f4f787689271" providerId="ADAL" clId="{12411E0C-7227-4120-B769-3C5B10C3402D}" dt="2023-02-09T15:13:16.788" v="1664" actId="478"/>
          <ac:spMkLst>
            <pc:docMk/>
            <pc:sldMk cId="1092212620" sldId="278"/>
            <ac:spMk id="3" creationId="{00000000-0000-0000-0000-000000000000}"/>
          </ac:spMkLst>
        </pc:spChg>
        <pc:spChg chg="add del mod">
          <ac:chgData name="Danielle Straub" userId="e72bbf21-d577-401c-9595-f4f787689271" providerId="ADAL" clId="{12411E0C-7227-4120-B769-3C5B10C3402D}" dt="2023-02-09T15:13:16.788" v="1664" actId="478"/>
          <ac:spMkLst>
            <pc:docMk/>
            <pc:sldMk cId="1092212620" sldId="278"/>
            <ac:spMk id="4" creationId="{10F9C6D3-EEC3-10CE-76B5-E4AD7011141E}"/>
          </ac:spMkLst>
        </pc:spChg>
      </pc:sldChg>
      <pc:sldChg chg="add del">
        <pc:chgData name="Danielle Straub" userId="e72bbf21-d577-401c-9595-f4f787689271" providerId="ADAL" clId="{12411E0C-7227-4120-B769-3C5B10C3402D}" dt="2023-02-09T15:17:40.446" v="2028" actId="47"/>
        <pc:sldMkLst>
          <pc:docMk/>
          <pc:sldMk cId="1120003457" sldId="279"/>
        </pc:sldMkLst>
      </pc:sldChg>
      <pc:sldChg chg="addSp delSp modSp add del mod ord modAnim">
        <pc:chgData name="Danielle Straub" userId="e72bbf21-d577-401c-9595-f4f787689271" providerId="ADAL" clId="{12411E0C-7227-4120-B769-3C5B10C3402D}" dt="2023-02-09T14:42:18.972" v="872" actId="47"/>
        <pc:sldMkLst>
          <pc:docMk/>
          <pc:sldMk cId="0" sldId="280"/>
        </pc:sldMkLst>
        <pc:spChg chg="add mod">
          <ac:chgData name="Danielle Straub" userId="e72bbf21-d577-401c-9595-f4f787689271" providerId="ADAL" clId="{12411E0C-7227-4120-B769-3C5B10C3402D}" dt="2023-02-09T08:36:05.889" v="710" actId="20577"/>
          <ac:spMkLst>
            <pc:docMk/>
            <pc:sldMk cId="0" sldId="280"/>
            <ac:spMk id="2" creationId="{2086C026-6699-E862-2B73-A4F8CDCF2FB9}"/>
          </ac:spMkLst>
        </pc:spChg>
        <pc:spChg chg="del mod">
          <ac:chgData name="Danielle Straub" userId="e72bbf21-d577-401c-9595-f4f787689271" providerId="ADAL" clId="{12411E0C-7227-4120-B769-3C5B10C3402D}" dt="2023-02-09T08:36:09.473" v="711" actId="478"/>
          <ac:spMkLst>
            <pc:docMk/>
            <pc:sldMk cId="0" sldId="280"/>
            <ac:spMk id="3" creationId="{23CD2168-C2D6-9070-09F3-3D60CE3285D1}"/>
          </ac:spMkLst>
        </pc:spChg>
        <pc:spChg chg="del mod">
          <ac:chgData name="Danielle Straub" userId="e72bbf21-d577-401c-9595-f4f787689271" providerId="ADAL" clId="{12411E0C-7227-4120-B769-3C5B10C3402D}" dt="2023-02-09T08:36:11.410" v="713" actId="478"/>
          <ac:spMkLst>
            <pc:docMk/>
            <pc:sldMk cId="0" sldId="280"/>
            <ac:spMk id="5" creationId="{00000000-0000-0000-0000-000000000000}"/>
          </ac:spMkLst>
        </pc:spChg>
        <pc:spChg chg="add mod">
          <ac:chgData name="Danielle Straub" userId="e72bbf21-d577-401c-9595-f4f787689271" providerId="ADAL" clId="{12411E0C-7227-4120-B769-3C5B10C3402D}" dt="2023-02-09T08:36:17.623" v="716"/>
          <ac:spMkLst>
            <pc:docMk/>
            <pc:sldMk cId="0" sldId="280"/>
            <ac:spMk id="7" creationId="{AB8E69FB-8293-7B0B-EF3E-D2FB03DA5EFB}"/>
          </ac:spMkLst>
        </pc:spChg>
        <pc:spChg chg="mod">
          <ac:chgData name="Danielle Straub" userId="e72bbf21-d577-401c-9595-f4f787689271" providerId="ADAL" clId="{12411E0C-7227-4120-B769-3C5B10C3402D}" dt="2023-02-09T08:38:09.794" v="817" actId="20577"/>
          <ac:spMkLst>
            <pc:docMk/>
            <pc:sldMk cId="0" sldId="280"/>
            <ac:spMk id="8" creationId="{00000000-0000-0000-0000-000000000000}"/>
          </ac:spMkLst>
        </pc:spChg>
        <pc:spChg chg="add del mod">
          <ac:chgData name="Danielle Straub" userId="e72bbf21-d577-401c-9595-f4f787689271" providerId="ADAL" clId="{12411E0C-7227-4120-B769-3C5B10C3402D}" dt="2023-02-09T08:38:17.509" v="819" actId="478"/>
          <ac:spMkLst>
            <pc:docMk/>
            <pc:sldMk cId="0" sldId="280"/>
            <ac:spMk id="11" creationId="{A50B959B-EBA7-5047-7BE2-24E7AB3FC629}"/>
          </ac:spMkLst>
        </pc:spChg>
        <pc:picChg chg="del mod">
          <ac:chgData name="Danielle Straub" userId="e72bbf21-d577-401c-9595-f4f787689271" providerId="ADAL" clId="{12411E0C-7227-4120-B769-3C5B10C3402D}" dt="2023-02-09T08:36:12.531" v="715" actId="478"/>
          <ac:picMkLst>
            <pc:docMk/>
            <pc:sldMk cId="0" sldId="280"/>
            <ac:picMk id="4" creationId="{00000000-0000-0000-0000-000000000000}"/>
          </ac:picMkLst>
        </pc:picChg>
        <pc:picChg chg="del">
          <ac:chgData name="Danielle Straub" userId="e72bbf21-d577-401c-9595-f4f787689271" providerId="ADAL" clId="{12411E0C-7227-4120-B769-3C5B10C3402D}" dt="2023-02-09T08:35:52.857" v="691" actId="478"/>
          <ac:picMkLst>
            <pc:docMk/>
            <pc:sldMk cId="0" sldId="280"/>
            <ac:picMk id="6" creationId="{E566F165-E00A-8CE8-1506-1199C7A4D16C}"/>
          </ac:picMkLst>
        </pc:picChg>
        <pc:picChg chg="add mod">
          <ac:chgData name="Danielle Straub" userId="e72bbf21-d577-401c-9595-f4f787689271" providerId="ADAL" clId="{12411E0C-7227-4120-B769-3C5B10C3402D}" dt="2023-02-09T08:36:17.623" v="716"/>
          <ac:picMkLst>
            <pc:docMk/>
            <pc:sldMk cId="0" sldId="280"/>
            <ac:picMk id="9" creationId="{718CBEA2-6C7F-C48D-9E65-32927181CCA0}"/>
          </ac:picMkLst>
        </pc:picChg>
        <pc:picChg chg="add mod">
          <ac:chgData name="Danielle Straub" userId="e72bbf21-d577-401c-9595-f4f787689271" providerId="ADAL" clId="{12411E0C-7227-4120-B769-3C5B10C3402D}" dt="2023-02-09T08:36:17.623" v="716"/>
          <ac:picMkLst>
            <pc:docMk/>
            <pc:sldMk cId="0" sldId="280"/>
            <ac:picMk id="10" creationId="{D68B4D9F-3DBE-4EF6-82D1-FD087A905EC3}"/>
          </ac:picMkLst>
        </pc:picChg>
      </pc:sldChg>
      <pc:sldChg chg="add del">
        <pc:chgData name="Danielle Straub" userId="e72bbf21-d577-401c-9595-f4f787689271" providerId="ADAL" clId="{12411E0C-7227-4120-B769-3C5B10C3402D}" dt="2023-02-09T08:16:59.599" v="180" actId="47"/>
        <pc:sldMkLst>
          <pc:docMk/>
          <pc:sldMk cId="3513439692" sldId="286"/>
        </pc:sldMkLst>
      </pc:sldChg>
      <pc:sldChg chg="add del">
        <pc:chgData name="Danielle Straub" userId="e72bbf21-d577-401c-9595-f4f787689271" providerId="ADAL" clId="{12411E0C-7227-4120-B769-3C5B10C3402D}" dt="2023-02-09T15:34:20.512" v="2757" actId="47"/>
        <pc:sldMkLst>
          <pc:docMk/>
          <pc:sldMk cId="2301244776" sldId="290"/>
        </pc:sldMkLst>
      </pc:sldChg>
      <pc:sldChg chg="addSp modSp add del setBg">
        <pc:chgData name="Danielle Straub" userId="e72bbf21-d577-401c-9595-f4f787689271" providerId="ADAL" clId="{12411E0C-7227-4120-B769-3C5B10C3402D}" dt="2023-02-09T15:37:20.808" v="2964" actId="47"/>
        <pc:sldMkLst>
          <pc:docMk/>
          <pc:sldMk cId="3716206248" sldId="291"/>
        </pc:sldMkLst>
        <pc:spChg chg="add mod">
          <ac:chgData name="Danielle Straub" userId="e72bbf21-d577-401c-9595-f4f787689271" providerId="ADAL" clId="{12411E0C-7227-4120-B769-3C5B10C3402D}" dt="2023-02-09T15:34:44.476" v="2763"/>
          <ac:spMkLst>
            <pc:docMk/>
            <pc:sldMk cId="3716206248" sldId="291"/>
            <ac:spMk id="2" creationId="{96DAA2C5-86D6-C451-DA2C-5F3D276FDED6}"/>
          </ac:spMkLst>
        </pc:spChg>
        <pc:picChg chg="add mod">
          <ac:chgData name="Danielle Straub" userId="e72bbf21-d577-401c-9595-f4f787689271" providerId="ADAL" clId="{12411E0C-7227-4120-B769-3C5B10C3402D}" dt="2023-02-09T15:34:44.476" v="2763"/>
          <ac:picMkLst>
            <pc:docMk/>
            <pc:sldMk cId="3716206248" sldId="291"/>
            <ac:picMk id="3" creationId="{81117D46-811A-08FB-FABB-EC738B91D789}"/>
          </ac:picMkLst>
        </pc:picChg>
        <pc:picChg chg="add mod">
          <ac:chgData name="Danielle Straub" userId="e72bbf21-d577-401c-9595-f4f787689271" providerId="ADAL" clId="{12411E0C-7227-4120-B769-3C5B10C3402D}" dt="2023-02-09T15:34:44.476" v="2763"/>
          <ac:picMkLst>
            <pc:docMk/>
            <pc:sldMk cId="3716206248" sldId="291"/>
            <ac:picMk id="4" creationId="{A5FC965A-4EC7-113C-02C1-3374F357BF49}"/>
          </ac:picMkLst>
        </pc:picChg>
      </pc:sldChg>
      <pc:sldChg chg="addSp modSp add del">
        <pc:chgData name="Danielle Straub" userId="e72bbf21-d577-401c-9595-f4f787689271" providerId="ADAL" clId="{12411E0C-7227-4120-B769-3C5B10C3402D}" dt="2023-02-09T15:37:51.767" v="2975" actId="47"/>
        <pc:sldMkLst>
          <pc:docMk/>
          <pc:sldMk cId="1407087009" sldId="292"/>
        </pc:sldMkLst>
        <pc:spChg chg="add mod">
          <ac:chgData name="Danielle Straub" userId="e72bbf21-d577-401c-9595-f4f787689271" providerId="ADAL" clId="{12411E0C-7227-4120-B769-3C5B10C3402D}" dt="2023-02-09T15:34:46.014" v="2764"/>
          <ac:spMkLst>
            <pc:docMk/>
            <pc:sldMk cId="1407087009" sldId="292"/>
            <ac:spMk id="2" creationId="{84C0338F-B9A6-6847-894C-6000A35507BE}"/>
          </ac:spMkLst>
        </pc:spChg>
        <pc:picChg chg="add mod">
          <ac:chgData name="Danielle Straub" userId="e72bbf21-d577-401c-9595-f4f787689271" providerId="ADAL" clId="{12411E0C-7227-4120-B769-3C5B10C3402D}" dt="2023-02-09T15:34:46.014" v="2764"/>
          <ac:picMkLst>
            <pc:docMk/>
            <pc:sldMk cId="1407087009" sldId="292"/>
            <ac:picMk id="5" creationId="{43ACCB74-30D4-7A18-4D96-79A6ACFAFA29}"/>
          </ac:picMkLst>
        </pc:picChg>
        <pc:picChg chg="add mod">
          <ac:chgData name="Danielle Straub" userId="e72bbf21-d577-401c-9595-f4f787689271" providerId="ADAL" clId="{12411E0C-7227-4120-B769-3C5B10C3402D}" dt="2023-02-09T15:34:46.014" v="2764"/>
          <ac:picMkLst>
            <pc:docMk/>
            <pc:sldMk cId="1407087009" sldId="292"/>
            <ac:picMk id="6" creationId="{7D877126-C609-BBB9-1968-F999D79316B9}"/>
          </ac:picMkLst>
        </pc:picChg>
      </pc:sldChg>
      <pc:sldChg chg="addSp delSp modSp add del mod">
        <pc:chgData name="Danielle Straub" userId="e72bbf21-d577-401c-9595-f4f787689271" providerId="ADAL" clId="{12411E0C-7227-4120-B769-3C5B10C3402D}" dt="2023-02-09T14:51:10.090" v="1158" actId="47"/>
        <pc:sldMkLst>
          <pc:docMk/>
          <pc:sldMk cId="721216338" sldId="294"/>
        </pc:sldMkLst>
        <pc:spChg chg="del mod">
          <ac:chgData name="Danielle Straub" userId="e72bbf21-d577-401c-9595-f4f787689271" providerId="ADAL" clId="{12411E0C-7227-4120-B769-3C5B10C3402D}" dt="2023-02-09T14:46:49.987" v="1031" actId="478"/>
          <ac:spMkLst>
            <pc:docMk/>
            <pc:sldMk cId="721216338" sldId="294"/>
            <ac:spMk id="2" creationId="{00000000-0000-0000-0000-000000000000}"/>
          </ac:spMkLst>
        </pc:spChg>
        <pc:spChg chg="del mod">
          <ac:chgData name="Danielle Straub" userId="e72bbf21-d577-401c-9595-f4f787689271" providerId="ADAL" clId="{12411E0C-7227-4120-B769-3C5B10C3402D}" dt="2023-02-09T14:48:43.817" v="1070" actId="478"/>
          <ac:spMkLst>
            <pc:docMk/>
            <pc:sldMk cId="721216338" sldId="294"/>
            <ac:spMk id="3" creationId="{00000000-0000-0000-0000-000000000000}"/>
          </ac:spMkLst>
        </pc:spChg>
        <pc:spChg chg="add mod">
          <ac:chgData name="Danielle Straub" userId="e72bbf21-d577-401c-9595-f4f787689271" providerId="ADAL" clId="{12411E0C-7227-4120-B769-3C5B10C3402D}" dt="2023-02-09T14:48:20.793" v="1064" actId="20577"/>
          <ac:spMkLst>
            <pc:docMk/>
            <pc:sldMk cId="721216338" sldId="294"/>
            <ac:spMk id="4" creationId="{16852075-E87E-2626-AEC3-1552802F7ADE}"/>
          </ac:spMkLst>
        </pc:spChg>
        <pc:spChg chg="add del mod">
          <ac:chgData name="Danielle Straub" userId="e72bbf21-d577-401c-9595-f4f787689271" providerId="ADAL" clId="{12411E0C-7227-4120-B769-3C5B10C3402D}" dt="2023-02-09T14:46:53.877" v="1032" actId="478"/>
          <ac:spMkLst>
            <pc:docMk/>
            <pc:sldMk cId="721216338" sldId="294"/>
            <ac:spMk id="5" creationId="{360C03A7-9756-5D11-7CDF-7673448DDC1F}"/>
          </ac:spMkLst>
        </pc:spChg>
        <pc:spChg chg="add mod">
          <ac:chgData name="Danielle Straub" userId="e72bbf21-d577-401c-9595-f4f787689271" providerId="ADAL" clId="{12411E0C-7227-4120-B769-3C5B10C3402D}" dt="2023-02-09T14:47:06.984" v="1037"/>
          <ac:spMkLst>
            <pc:docMk/>
            <pc:sldMk cId="721216338" sldId="294"/>
            <ac:spMk id="6" creationId="{B2C69B78-5D80-DEE3-6766-473ED794D1BF}"/>
          </ac:spMkLst>
        </pc:spChg>
        <pc:spChg chg="add mod">
          <ac:chgData name="Danielle Straub" userId="e72bbf21-d577-401c-9595-f4f787689271" providerId="ADAL" clId="{12411E0C-7227-4120-B769-3C5B10C3402D}" dt="2023-02-09T14:49:21.244" v="1100" actId="14100"/>
          <ac:spMkLst>
            <pc:docMk/>
            <pc:sldMk cId="721216338" sldId="294"/>
            <ac:spMk id="10" creationId="{D47375F7-4EBA-07DB-4F73-D61C241200DB}"/>
          </ac:spMkLst>
        </pc:spChg>
        <pc:spChg chg="add del mod">
          <ac:chgData name="Danielle Straub" userId="e72bbf21-d577-401c-9595-f4f787689271" providerId="ADAL" clId="{12411E0C-7227-4120-B769-3C5B10C3402D}" dt="2023-02-09T14:48:46.805" v="1071" actId="478"/>
          <ac:spMkLst>
            <pc:docMk/>
            <pc:sldMk cId="721216338" sldId="294"/>
            <ac:spMk id="11" creationId="{988E93FE-5857-D9DA-7F69-3AEC35D22080}"/>
          </ac:spMkLst>
        </pc:spChg>
        <pc:picChg chg="add mod">
          <ac:chgData name="Danielle Straub" userId="e72bbf21-d577-401c-9595-f4f787689271" providerId="ADAL" clId="{12411E0C-7227-4120-B769-3C5B10C3402D}" dt="2023-02-09T14:47:06.984" v="1037"/>
          <ac:picMkLst>
            <pc:docMk/>
            <pc:sldMk cId="721216338" sldId="294"/>
            <ac:picMk id="7" creationId="{6679A37F-00F7-6B6A-F52E-C73CC8232797}"/>
          </ac:picMkLst>
        </pc:picChg>
        <pc:picChg chg="add mod">
          <ac:chgData name="Danielle Straub" userId="e72bbf21-d577-401c-9595-f4f787689271" providerId="ADAL" clId="{12411E0C-7227-4120-B769-3C5B10C3402D}" dt="2023-02-09T14:47:06.984" v="1037"/>
          <ac:picMkLst>
            <pc:docMk/>
            <pc:sldMk cId="721216338" sldId="294"/>
            <ac:picMk id="8" creationId="{E0A1AEA1-D88D-06BD-2297-D3E1E6533F94}"/>
          </ac:picMkLst>
        </pc:picChg>
      </pc:sldChg>
      <pc:sldChg chg="add del">
        <pc:chgData name="Danielle Straub" userId="e72bbf21-d577-401c-9595-f4f787689271" providerId="ADAL" clId="{12411E0C-7227-4120-B769-3C5B10C3402D}" dt="2023-02-09T14:52:16.403" v="1271" actId="47"/>
        <pc:sldMkLst>
          <pc:docMk/>
          <pc:sldMk cId="1912162404" sldId="295"/>
        </pc:sldMkLst>
      </pc:sldChg>
      <pc:sldChg chg="add del">
        <pc:chgData name="Danielle Straub" userId="e72bbf21-d577-401c-9595-f4f787689271" providerId="ADAL" clId="{12411E0C-7227-4120-B769-3C5B10C3402D}" dt="2023-02-09T15:33:16.790" v="2705" actId="47"/>
        <pc:sldMkLst>
          <pc:docMk/>
          <pc:sldMk cId="722853253" sldId="296"/>
        </pc:sldMkLst>
      </pc:sldChg>
      <pc:sldChg chg="addSp delSp modSp add del mod ord">
        <pc:chgData name="Danielle Straub" userId="e72bbf21-d577-401c-9595-f4f787689271" providerId="ADAL" clId="{12411E0C-7227-4120-B769-3C5B10C3402D}" dt="2023-02-09T17:34:00.425" v="3774" actId="47"/>
        <pc:sldMkLst>
          <pc:docMk/>
          <pc:sldMk cId="0" sldId="308"/>
        </pc:sldMkLst>
        <pc:spChg chg="del">
          <ac:chgData name="Danielle Straub" userId="e72bbf21-d577-401c-9595-f4f787689271" providerId="ADAL" clId="{12411E0C-7227-4120-B769-3C5B10C3402D}" dt="2023-02-09T15:26:16.453" v="2462" actId="478"/>
          <ac:spMkLst>
            <pc:docMk/>
            <pc:sldMk cId="0" sldId="308"/>
            <ac:spMk id="3" creationId="{2B2A34DB-60CF-42E2-B42C-EA7112A2A516}"/>
          </ac:spMkLst>
        </pc:spChg>
        <pc:spChg chg="del">
          <ac:chgData name="Danielle Straub" userId="e72bbf21-d577-401c-9595-f4f787689271" providerId="ADAL" clId="{12411E0C-7227-4120-B769-3C5B10C3402D}" dt="2023-02-09T15:25:59.164" v="2430" actId="478"/>
          <ac:spMkLst>
            <pc:docMk/>
            <pc:sldMk cId="0" sldId="308"/>
            <ac:spMk id="4" creationId="{00000000-0000-0000-0000-000000000000}"/>
          </ac:spMkLst>
        </pc:spChg>
        <pc:spChg chg="add mod">
          <ac:chgData name="Danielle Straub" userId="e72bbf21-d577-401c-9595-f4f787689271" providerId="ADAL" clId="{12411E0C-7227-4120-B769-3C5B10C3402D}" dt="2023-02-09T15:44:37.012" v="3040" actId="20577"/>
          <ac:spMkLst>
            <pc:docMk/>
            <pc:sldMk cId="0" sldId="308"/>
            <ac:spMk id="5" creationId="{37F58993-DAE7-11C0-47D0-04804851053A}"/>
          </ac:spMkLst>
        </pc:spChg>
        <pc:spChg chg="add del mod">
          <ac:chgData name="Danielle Straub" userId="e72bbf21-d577-401c-9595-f4f787689271" providerId="ADAL" clId="{12411E0C-7227-4120-B769-3C5B10C3402D}" dt="2023-02-09T15:26:01.056" v="2431" actId="478"/>
          <ac:spMkLst>
            <pc:docMk/>
            <pc:sldMk cId="0" sldId="308"/>
            <ac:spMk id="7" creationId="{321A5ED3-8A5B-120F-4DF3-73AA8771CA4B}"/>
          </ac:spMkLst>
        </pc:spChg>
        <pc:spChg chg="add mod">
          <ac:chgData name="Danielle Straub" userId="e72bbf21-d577-401c-9595-f4f787689271" providerId="ADAL" clId="{12411E0C-7227-4120-B769-3C5B10C3402D}" dt="2023-02-09T15:26:21.986" v="2464"/>
          <ac:spMkLst>
            <pc:docMk/>
            <pc:sldMk cId="0" sldId="308"/>
            <ac:spMk id="9" creationId="{D29DFDD5-81BD-8A40-EF5A-31ABB3552B60}"/>
          </ac:spMkLst>
        </pc:spChg>
        <pc:picChg chg="del">
          <ac:chgData name="Danielle Straub" userId="e72bbf21-d577-401c-9595-f4f787689271" providerId="ADAL" clId="{12411E0C-7227-4120-B769-3C5B10C3402D}" dt="2023-02-09T15:26:14.421" v="2461" actId="478"/>
          <ac:picMkLst>
            <pc:docMk/>
            <pc:sldMk cId="0" sldId="308"/>
            <ac:picMk id="2" creationId="{7BBF037A-D8B2-F23F-2A81-9E4B8830A137}"/>
          </ac:picMkLst>
        </pc:picChg>
        <pc:picChg chg="del">
          <ac:chgData name="Danielle Straub" userId="e72bbf21-d577-401c-9595-f4f787689271" providerId="ADAL" clId="{12411E0C-7227-4120-B769-3C5B10C3402D}" dt="2023-02-09T15:25:52.875" v="2427" actId="478"/>
          <ac:picMkLst>
            <pc:docMk/>
            <pc:sldMk cId="0" sldId="308"/>
            <ac:picMk id="6" creationId="{E0CCE6CD-BA03-FB0B-0F91-1B609B61199E}"/>
          </ac:picMkLst>
        </pc:picChg>
        <pc:picChg chg="del">
          <ac:chgData name="Danielle Straub" userId="e72bbf21-d577-401c-9595-f4f787689271" providerId="ADAL" clId="{12411E0C-7227-4120-B769-3C5B10C3402D}" dt="2023-02-09T15:26:17.855" v="2463" actId="478"/>
          <ac:picMkLst>
            <pc:docMk/>
            <pc:sldMk cId="0" sldId="308"/>
            <ac:picMk id="8" creationId="{D167C1BB-34EF-2820-6190-0C91E41BD8C7}"/>
          </ac:picMkLst>
        </pc:picChg>
        <pc:picChg chg="add mod">
          <ac:chgData name="Danielle Straub" userId="e72bbf21-d577-401c-9595-f4f787689271" providerId="ADAL" clId="{12411E0C-7227-4120-B769-3C5B10C3402D}" dt="2023-02-09T15:26:21.986" v="2464"/>
          <ac:picMkLst>
            <pc:docMk/>
            <pc:sldMk cId="0" sldId="308"/>
            <ac:picMk id="10" creationId="{FF7643C7-1D70-65FF-935D-45F521786396}"/>
          </ac:picMkLst>
        </pc:picChg>
        <pc:picChg chg="add mod">
          <ac:chgData name="Danielle Straub" userId="e72bbf21-d577-401c-9595-f4f787689271" providerId="ADAL" clId="{12411E0C-7227-4120-B769-3C5B10C3402D}" dt="2023-02-09T15:26:21.986" v="2464"/>
          <ac:picMkLst>
            <pc:docMk/>
            <pc:sldMk cId="0" sldId="308"/>
            <ac:picMk id="11" creationId="{71C2866C-C7E8-FC9A-555D-678F3D8C043C}"/>
          </ac:picMkLst>
        </pc:picChg>
        <pc:picChg chg="mod">
          <ac:chgData name="Danielle Straub" userId="e72bbf21-d577-401c-9595-f4f787689271" providerId="ADAL" clId="{12411E0C-7227-4120-B769-3C5B10C3402D}" dt="2023-02-09T15:26:25.425" v="2465" actId="14100"/>
          <ac:picMkLst>
            <pc:docMk/>
            <pc:sldMk cId="0" sldId="308"/>
            <ac:picMk id="3078" creationId="{00000000-0000-0000-0000-000000000000}"/>
          </ac:picMkLst>
        </pc:picChg>
      </pc:sldChg>
      <pc:sldChg chg="addSp delSp modSp add mod ord setBg modNotesTx">
        <pc:chgData name="Danielle Straub" userId="e72bbf21-d577-401c-9595-f4f787689271" providerId="ADAL" clId="{12411E0C-7227-4120-B769-3C5B10C3402D}" dt="2023-02-09T16:31:56.077" v="3425"/>
        <pc:sldMkLst>
          <pc:docMk/>
          <pc:sldMk cId="0" sldId="317"/>
        </pc:sldMkLst>
        <pc:spChg chg="add mod">
          <ac:chgData name="Danielle Straub" userId="e72bbf21-d577-401c-9595-f4f787689271" providerId="ADAL" clId="{12411E0C-7227-4120-B769-3C5B10C3402D}" dt="2023-02-09T08:30:33.516" v="498" actId="108"/>
          <ac:spMkLst>
            <pc:docMk/>
            <pc:sldMk cId="0" sldId="317"/>
            <ac:spMk id="2" creationId="{504EDBA7-90CF-3743-67F5-0E73964E9337}"/>
          </ac:spMkLst>
        </pc:spChg>
        <pc:spChg chg="add mod">
          <ac:chgData name="Danielle Straub" userId="e72bbf21-d577-401c-9595-f4f787689271" providerId="ADAL" clId="{12411E0C-7227-4120-B769-3C5B10C3402D}" dt="2023-02-09T08:27:41.616" v="388"/>
          <ac:spMkLst>
            <pc:docMk/>
            <pc:sldMk cId="0" sldId="317"/>
            <ac:spMk id="3" creationId="{0B9D3AEC-5C49-A4BA-E507-A2B5D3E40077}"/>
          </ac:spMkLst>
        </pc:spChg>
        <pc:spChg chg="del">
          <ac:chgData name="Danielle Straub" userId="e72bbf21-d577-401c-9595-f4f787689271" providerId="ADAL" clId="{12411E0C-7227-4120-B769-3C5B10C3402D}" dt="2023-02-09T08:27:14.022" v="352" actId="478"/>
          <ac:spMkLst>
            <pc:docMk/>
            <pc:sldMk cId="0" sldId="317"/>
            <ac:spMk id="9" creationId="{91FBBF48-A35D-BE66-DE79-6DE1BCAE85BF}"/>
          </ac:spMkLst>
        </pc:spChg>
        <pc:spChg chg="del mod">
          <ac:chgData name="Danielle Straub" userId="e72bbf21-d577-401c-9595-f4f787689271" providerId="ADAL" clId="{12411E0C-7227-4120-B769-3C5B10C3402D}" dt="2023-02-09T08:27:32.763" v="387" actId="478"/>
          <ac:spMkLst>
            <pc:docMk/>
            <pc:sldMk cId="0" sldId="317"/>
            <ac:spMk id="11" creationId="{B491D09F-2A54-7C42-A182-D03553C4A1C2}"/>
          </ac:spMkLst>
        </pc:spChg>
        <pc:spChg chg="mod">
          <ac:chgData name="Danielle Straub" userId="e72bbf21-d577-401c-9595-f4f787689271" providerId="ADAL" clId="{12411E0C-7227-4120-B769-3C5B10C3402D}" dt="2023-02-09T08:27:47.384" v="389" actId="1076"/>
          <ac:spMkLst>
            <pc:docMk/>
            <pc:sldMk cId="0" sldId="317"/>
            <ac:spMk id="20" creationId="{387A7259-F147-3F4A-8829-88B8EFB850BB}"/>
          </ac:spMkLst>
        </pc:spChg>
        <pc:picChg chg="add mod">
          <ac:chgData name="Danielle Straub" userId="e72bbf21-d577-401c-9595-f4f787689271" providerId="ADAL" clId="{12411E0C-7227-4120-B769-3C5B10C3402D}" dt="2023-02-09T08:27:41.616" v="388"/>
          <ac:picMkLst>
            <pc:docMk/>
            <pc:sldMk cId="0" sldId="317"/>
            <ac:picMk id="4" creationId="{654ACFD4-5655-7965-A85B-D2C4E05C5FB5}"/>
          </ac:picMkLst>
        </pc:picChg>
        <pc:picChg chg="add mod">
          <ac:chgData name="Danielle Straub" userId="e72bbf21-d577-401c-9595-f4f787689271" providerId="ADAL" clId="{12411E0C-7227-4120-B769-3C5B10C3402D}" dt="2023-02-09T08:27:41.616" v="388"/>
          <ac:picMkLst>
            <pc:docMk/>
            <pc:sldMk cId="0" sldId="317"/>
            <ac:picMk id="5" creationId="{4F6C3EA0-40BF-7BE3-5EA0-DDC3B621ABBE}"/>
          </ac:picMkLst>
        </pc:picChg>
        <pc:picChg chg="mod">
          <ac:chgData name="Danielle Straub" userId="e72bbf21-d577-401c-9595-f4f787689271" providerId="ADAL" clId="{12411E0C-7227-4120-B769-3C5B10C3402D}" dt="2023-02-09T08:27:48.902" v="390" actId="1076"/>
          <ac:picMkLst>
            <pc:docMk/>
            <pc:sldMk cId="0" sldId="317"/>
            <ac:picMk id="8" creationId="{6D3280B2-187F-45EC-834D-8E617AB8FF1B}"/>
          </ac:picMkLst>
        </pc:picChg>
        <pc:picChg chg="del">
          <ac:chgData name="Danielle Straub" userId="e72bbf21-d577-401c-9595-f4f787689271" providerId="ADAL" clId="{12411E0C-7227-4120-B769-3C5B10C3402D}" dt="2023-02-09T08:27:08.937" v="350" actId="478"/>
          <ac:picMkLst>
            <pc:docMk/>
            <pc:sldMk cId="0" sldId="317"/>
            <ac:picMk id="14" creationId="{B20F0823-B241-7040-947D-C993AFA9B1F6}"/>
          </ac:picMkLst>
        </pc:picChg>
      </pc:sldChg>
      <pc:sldChg chg="addSp delSp modSp mod">
        <pc:chgData name="Danielle Straub" userId="e72bbf21-d577-401c-9595-f4f787689271" providerId="ADAL" clId="{12411E0C-7227-4120-B769-3C5B10C3402D}" dt="2023-02-09T08:14:08.762" v="138" actId="1076"/>
        <pc:sldMkLst>
          <pc:docMk/>
          <pc:sldMk cId="0" sldId="318"/>
        </pc:sldMkLst>
        <pc:spChg chg="add del">
          <ac:chgData name="Danielle Straub" userId="e72bbf21-d577-401c-9595-f4f787689271" providerId="ADAL" clId="{12411E0C-7227-4120-B769-3C5B10C3402D}" dt="2023-02-09T08:05:59.536" v="34"/>
          <ac:spMkLst>
            <pc:docMk/>
            <pc:sldMk cId="0" sldId="318"/>
            <ac:spMk id="2" creationId="{25A3F9A0-2310-0EDD-CB02-51F953B0FD53}"/>
          </ac:spMkLst>
        </pc:spChg>
        <pc:spChg chg="add del mod">
          <ac:chgData name="Danielle Straub" userId="e72bbf21-d577-401c-9595-f4f787689271" providerId="ADAL" clId="{12411E0C-7227-4120-B769-3C5B10C3402D}" dt="2023-02-09T08:06:21.019" v="37" actId="478"/>
          <ac:spMkLst>
            <pc:docMk/>
            <pc:sldMk cId="0" sldId="318"/>
            <ac:spMk id="3" creationId="{DBEBC104-FB4B-649E-C572-69839AC9698E}"/>
          </ac:spMkLst>
        </pc:spChg>
        <pc:spChg chg="mod">
          <ac:chgData name="Danielle Straub" userId="e72bbf21-d577-401c-9595-f4f787689271" providerId="ADAL" clId="{12411E0C-7227-4120-B769-3C5B10C3402D}" dt="2023-02-09T08:04:29.605" v="29" actId="20577"/>
          <ac:spMkLst>
            <pc:docMk/>
            <pc:sldMk cId="0" sldId="318"/>
            <ac:spMk id="7" creationId="{6B544340-7B28-4448-96B5-CAEDBD7302CA}"/>
          </ac:spMkLst>
        </pc:spChg>
        <pc:spChg chg="del mod">
          <ac:chgData name="Danielle Straub" userId="e72bbf21-d577-401c-9595-f4f787689271" providerId="ADAL" clId="{12411E0C-7227-4120-B769-3C5B10C3402D}" dt="2023-02-09T08:11:05.894" v="105" actId="478"/>
          <ac:spMkLst>
            <pc:docMk/>
            <pc:sldMk cId="0" sldId="318"/>
            <ac:spMk id="9" creationId="{0D83D54E-0016-C54A-97FC-39D2CF1894BE}"/>
          </ac:spMkLst>
        </pc:spChg>
        <pc:spChg chg="add mod ord">
          <ac:chgData name="Danielle Straub" userId="e72bbf21-d577-401c-9595-f4f787689271" providerId="ADAL" clId="{12411E0C-7227-4120-B769-3C5B10C3402D}" dt="2023-02-09T08:13:16.477" v="124" actId="14100"/>
          <ac:spMkLst>
            <pc:docMk/>
            <pc:sldMk cId="0" sldId="318"/>
            <ac:spMk id="12" creationId="{14CF6F3A-CED7-3E19-802C-5575DF8F7217}"/>
          </ac:spMkLst>
        </pc:spChg>
        <pc:spChg chg="add del mod">
          <ac:chgData name="Danielle Straub" userId="e72bbf21-d577-401c-9595-f4f787689271" providerId="ADAL" clId="{12411E0C-7227-4120-B769-3C5B10C3402D}" dt="2023-02-09T08:13:46.244" v="136" actId="478"/>
          <ac:spMkLst>
            <pc:docMk/>
            <pc:sldMk cId="0" sldId="318"/>
            <ac:spMk id="13" creationId="{06C017B1-348C-8764-1506-70C61AF3A7FE}"/>
          </ac:spMkLst>
        </pc:spChg>
        <pc:picChg chg="del">
          <ac:chgData name="Danielle Straub" userId="e72bbf21-d577-401c-9595-f4f787689271" providerId="ADAL" clId="{12411E0C-7227-4120-B769-3C5B10C3402D}" dt="2023-02-09T08:06:42.172" v="39" actId="478"/>
          <ac:picMkLst>
            <pc:docMk/>
            <pc:sldMk cId="0" sldId="318"/>
            <ac:picMk id="5" creationId="{9D8000B9-434D-D745-9CE5-075311388E31}"/>
          </ac:picMkLst>
        </pc:picChg>
        <pc:picChg chg="add del mod">
          <ac:chgData name="Danielle Straub" userId="e72bbf21-d577-401c-9595-f4f787689271" providerId="ADAL" clId="{12411E0C-7227-4120-B769-3C5B10C3402D}" dt="2023-02-09T08:08:10.591" v="49" actId="478"/>
          <ac:picMkLst>
            <pc:docMk/>
            <pc:sldMk cId="0" sldId="318"/>
            <ac:picMk id="6" creationId="{00B4BC6C-AF41-ACBC-C361-F34E6AB6A052}"/>
          </ac:picMkLst>
        </pc:picChg>
        <pc:picChg chg="add mod modCrop">
          <ac:chgData name="Danielle Straub" userId="e72bbf21-d577-401c-9595-f4f787689271" providerId="ADAL" clId="{12411E0C-7227-4120-B769-3C5B10C3402D}" dt="2023-02-09T08:14:01.269" v="137" actId="1076"/>
          <ac:picMkLst>
            <pc:docMk/>
            <pc:sldMk cId="0" sldId="318"/>
            <ac:picMk id="10" creationId="{8B6B6A53-23D1-14FF-4F03-801621C04AE0}"/>
          </ac:picMkLst>
        </pc:picChg>
        <pc:picChg chg="add mod modCrop">
          <ac:chgData name="Danielle Straub" userId="e72bbf21-d577-401c-9595-f4f787689271" providerId="ADAL" clId="{12411E0C-7227-4120-B769-3C5B10C3402D}" dt="2023-02-09T08:14:08.762" v="138" actId="1076"/>
          <ac:picMkLst>
            <pc:docMk/>
            <pc:sldMk cId="0" sldId="318"/>
            <ac:picMk id="11" creationId="{A276FD8E-A3C3-486A-D52F-B562ACD11289}"/>
          </ac:picMkLst>
        </pc:picChg>
        <pc:picChg chg="add del mod">
          <ac:chgData name="Danielle Straub" userId="e72bbf21-d577-401c-9595-f4f787689271" providerId="ADAL" clId="{12411E0C-7227-4120-B769-3C5B10C3402D}" dt="2023-02-09T08:13:45.130" v="134" actId="478"/>
          <ac:picMkLst>
            <pc:docMk/>
            <pc:sldMk cId="0" sldId="318"/>
            <ac:picMk id="14" creationId="{AD8C90E7-C794-9D8A-361D-A9D7C6779979}"/>
          </ac:picMkLst>
        </pc:picChg>
        <pc:picChg chg="add del mod">
          <ac:chgData name="Danielle Straub" userId="e72bbf21-d577-401c-9595-f4f787689271" providerId="ADAL" clId="{12411E0C-7227-4120-B769-3C5B10C3402D}" dt="2023-02-09T08:13:44.479" v="133" actId="478"/>
          <ac:picMkLst>
            <pc:docMk/>
            <pc:sldMk cId="0" sldId="318"/>
            <ac:picMk id="15" creationId="{B2654823-1F44-3A00-A59A-DAC1EE6BB439}"/>
          </ac:picMkLst>
        </pc:picChg>
        <pc:picChg chg="add del mod">
          <ac:chgData name="Danielle Straub" userId="e72bbf21-d577-401c-9595-f4f787689271" providerId="ADAL" clId="{12411E0C-7227-4120-B769-3C5B10C3402D}" dt="2023-02-09T08:13:45.863" v="135" actId="478"/>
          <ac:picMkLst>
            <pc:docMk/>
            <pc:sldMk cId="0" sldId="318"/>
            <ac:picMk id="16" creationId="{E3D06714-C260-AD98-67E5-500A215154B7}"/>
          </ac:picMkLst>
        </pc:picChg>
        <pc:picChg chg="add mod">
          <ac:chgData name="Danielle Straub" userId="e72bbf21-d577-401c-9595-f4f787689271" providerId="ADAL" clId="{12411E0C-7227-4120-B769-3C5B10C3402D}" dt="2023-02-09T08:13:23.057" v="126" actId="1037"/>
          <ac:picMkLst>
            <pc:docMk/>
            <pc:sldMk cId="0" sldId="318"/>
            <ac:picMk id="1026" creationId="{43726677-6E73-33C8-10A9-B373E032C4C9}"/>
          </ac:picMkLst>
        </pc:picChg>
      </pc:sldChg>
      <pc:sldChg chg="addSp delSp modSp add mod ord setBg modNotesTx">
        <pc:chgData name="Danielle Straub" userId="e72bbf21-d577-401c-9595-f4f787689271" providerId="ADAL" clId="{12411E0C-7227-4120-B769-3C5B10C3402D}" dt="2023-02-09T16:32:19.579" v="3426"/>
        <pc:sldMkLst>
          <pc:docMk/>
          <pc:sldMk cId="3024441157" sldId="319"/>
        </pc:sldMkLst>
        <pc:spChg chg="add mod">
          <ac:chgData name="Danielle Straub" userId="e72bbf21-d577-401c-9595-f4f787689271" providerId="ADAL" clId="{12411E0C-7227-4120-B769-3C5B10C3402D}" dt="2023-02-09T08:30:41.310" v="500" actId="108"/>
          <ac:spMkLst>
            <pc:docMk/>
            <pc:sldMk cId="3024441157" sldId="319"/>
            <ac:spMk id="2" creationId="{17F3AE04-EE96-33B8-009F-E3600F23DA42}"/>
          </ac:spMkLst>
        </pc:spChg>
        <pc:spChg chg="add mod">
          <ac:chgData name="Danielle Straub" userId="e72bbf21-d577-401c-9595-f4f787689271" providerId="ADAL" clId="{12411E0C-7227-4120-B769-3C5B10C3402D}" dt="2023-02-09T08:29:24.119" v="488"/>
          <ac:spMkLst>
            <pc:docMk/>
            <pc:sldMk cId="3024441157" sldId="319"/>
            <ac:spMk id="3" creationId="{043B01F1-6E36-50C3-0ED2-5172AB4C640F}"/>
          </ac:spMkLst>
        </pc:spChg>
        <pc:spChg chg="del mod">
          <ac:chgData name="Danielle Straub" userId="e72bbf21-d577-401c-9595-f4f787689271" providerId="ADAL" clId="{12411E0C-7227-4120-B769-3C5B10C3402D}" dt="2023-02-09T08:29:19.604" v="487" actId="478"/>
          <ac:spMkLst>
            <pc:docMk/>
            <pc:sldMk cId="3024441157" sldId="319"/>
            <ac:spMk id="9" creationId="{F2612851-3D58-1747-A6EC-B2F656714174}"/>
          </ac:spMkLst>
        </pc:spChg>
        <pc:spChg chg="mod">
          <ac:chgData name="Danielle Straub" userId="e72bbf21-d577-401c-9595-f4f787689271" providerId="ADAL" clId="{12411E0C-7227-4120-B769-3C5B10C3402D}" dt="2023-02-09T08:29:28.692" v="489" actId="1076"/>
          <ac:spMkLst>
            <pc:docMk/>
            <pc:sldMk cId="3024441157" sldId="319"/>
            <ac:spMk id="10" creationId="{1EDAB282-1C17-2F46-8FC0-3231268B8D9E}"/>
          </ac:spMkLst>
        </pc:spChg>
        <pc:picChg chg="add mod">
          <ac:chgData name="Danielle Straub" userId="e72bbf21-d577-401c-9595-f4f787689271" providerId="ADAL" clId="{12411E0C-7227-4120-B769-3C5B10C3402D}" dt="2023-02-09T08:29:24.119" v="488"/>
          <ac:picMkLst>
            <pc:docMk/>
            <pc:sldMk cId="3024441157" sldId="319"/>
            <ac:picMk id="4" creationId="{8A849FA3-AC27-AA6F-DCAA-50F5D3F867E7}"/>
          </ac:picMkLst>
        </pc:picChg>
        <pc:picChg chg="del">
          <ac:chgData name="Danielle Straub" userId="e72bbf21-d577-401c-9595-f4f787689271" providerId="ADAL" clId="{12411E0C-7227-4120-B769-3C5B10C3402D}" dt="2023-02-09T08:28:54.231" v="424" actId="478"/>
          <ac:picMkLst>
            <pc:docMk/>
            <pc:sldMk cId="3024441157" sldId="319"/>
            <ac:picMk id="5" creationId="{432BB51C-0602-294E-876F-5B5DBB52D5C2}"/>
          </ac:picMkLst>
        </pc:picChg>
        <pc:picChg chg="add mod">
          <ac:chgData name="Danielle Straub" userId="e72bbf21-d577-401c-9595-f4f787689271" providerId="ADAL" clId="{12411E0C-7227-4120-B769-3C5B10C3402D}" dt="2023-02-09T08:29:24.119" v="488"/>
          <ac:picMkLst>
            <pc:docMk/>
            <pc:sldMk cId="3024441157" sldId="319"/>
            <ac:picMk id="6" creationId="{68231FFD-3470-17A9-86E9-AA38F0602E69}"/>
          </ac:picMkLst>
        </pc:picChg>
      </pc:sldChg>
      <pc:sldChg chg="addSp delSp modSp add mod modNotesTx">
        <pc:chgData name="Danielle Straub" userId="e72bbf21-d577-401c-9595-f4f787689271" providerId="ADAL" clId="{12411E0C-7227-4120-B769-3C5B10C3402D}" dt="2023-02-09T17:51:34.953" v="3810" actId="14100"/>
        <pc:sldMkLst>
          <pc:docMk/>
          <pc:sldMk cId="1686219865" sldId="320"/>
        </pc:sldMkLst>
        <pc:spChg chg="add mod">
          <ac:chgData name="Danielle Straub" userId="e72bbf21-d577-401c-9595-f4f787689271" providerId="ADAL" clId="{12411E0C-7227-4120-B769-3C5B10C3402D}" dt="2023-02-09T14:59:59.207" v="1457" actId="20577"/>
          <ac:spMkLst>
            <pc:docMk/>
            <pc:sldMk cId="1686219865" sldId="320"/>
            <ac:spMk id="2" creationId="{6B4D5B18-03D8-B57F-E5A0-100702FC5381}"/>
          </ac:spMkLst>
        </pc:spChg>
        <pc:spChg chg="add mod">
          <ac:chgData name="Danielle Straub" userId="e72bbf21-d577-401c-9595-f4f787689271" providerId="ADAL" clId="{12411E0C-7227-4120-B769-3C5B10C3402D}" dt="2023-02-09T14:59:43.756" v="1450"/>
          <ac:spMkLst>
            <pc:docMk/>
            <pc:sldMk cId="1686219865" sldId="320"/>
            <ac:spMk id="3" creationId="{770DF6F9-6A92-4FE3-7A79-14D27D3D3539}"/>
          </ac:spMkLst>
        </pc:spChg>
        <pc:spChg chg="del mod">
          <ac:chgData name="Danielle Straub" userId="e72bbf21-d577-401c-9595-f4f787689271" providerId="ADAL" clId="{12411E0C-7227-4120-B769-3C5B10C3402D}" dt="2023-02-09T14:59:39.076" v="1449" actId="478"/>
          <ac:spMkLst>
            <pc:docMk/>
            <pc:sldMk cId="1686219865" sldId="320"/>
            <ac:spMk id="11" creationId="{B491D09F-2A54-7C42-A182-D03553C4A1C2}"/>
          </ac:spMkLst>
        </pc:spChg>
        <pc:spChg chg="del">
          <ac:chgData name="Danielle Straub" userId="e72bbf21-d577-401c-9595-f4f787689271" providerId="ADAL" clId="{12411E0C-7227-4120-B769-3C5B10C3402D}" dt="2023-02-09T14:59:49.112" v="1452" actId="478"/>
          <ac:spMkLst>
            <pc:docMk/>
            <pc:sldMk cId="1686219865" sldId="320"/>
            <ac:spMk id="13" creationId="{789D2954-E8EF-6538-6C56-AF8DAE075159}"/>
          </ac:spMkLst>
        </pc:spChg>
        <pc:picChg chg="add mod">
          <ac:chgData name="Danielle Straub" userId="e72bbf21-d577-401c-9595-f4f787689271" providerId="ADAL" clId="{12411E0C-7227-4120-B769-3C5B10C3402D}" dt="2023-02-09T14:59:43.756" v="1450"/>
          <ac:picMkLst>
            <pc:docMk/>
            <pc:sldMk cId="1686219865" sldId="320"/>
            <ac:picMk id="4" creationId="{CE2339F9-CCDF-BB6E-8D83-C41DBB16F031}"/>
          </ac:picMkLst>
        </pc:picChg>
        <pc:picChg chg="add mod">
          <ac:chgData name="Danielle Straub" userId="e72bbf21-d577-401c-9595-f4f787689271" providerId="ADAL" clId="{12411E0C-7227-4120-B769-3C5B10C3402D}" dt="2023-02-09T14:59:43.756" v="1450"/>
          <ac:picMkLst>
            <pc:docMk/>
            <pc:sldMk cId="1686219865" sldId="320"/>
            <ac:picMk id="5" creationId="{55538F46-5942-4D14-F866-593BA8F952E0}"/>
          </ac:picMkLst>
        </pc:picChg>
        <pc:picChg chg="add mod">
          <ac:chgData name="Danielle Straub" userId="e72bbf21-d577-401c-9595-f4f787689271" providerId="ADAL" clId="{12411E0C-7227-4120-B769-3C5B10C3402D}" dt="2023-02-09T17:51:34.953" v="3810" actId="14100"/>
          <ac:picMkLst>
            <pc:docMk/>
            <pc:sldMk cId="1686219865" sldId="320"/>
            <ac:picMk id="7" creationId="{F84DB038-BAB2-F6D7-C0E6-C15168D88835}"/>
          </ac:picMkLst>
        </pc:picChg>
        <pc:picChg chg="del">
          <ac:chgData name="Danielle Straub" userId="e72bbf21-d577-401c-9595-f4f787689271" providerId="ADAL" clId="{12411E0C-7227-4120-B769-3C5B10C3402D}" dt="2023-02-09T17:51:29.156" v="3806" actId="478"/>
          <ac:picMkLst>
            <pc:docMk/>
            <pc:sldMk cId="1686219865" sldId="320"/>
            <ac:picMk id="8" creationId="{7E06A6A5-E0DD-42A6-A6ED-E48051A729B4}"/>
          </ac:picMkLst>
        </pc:picChg>
        <pc:picChg chg="del mod">
          <ac:chgData name="Danielle Straub" userId="e72bbf21-d577-401c-9595-f4f787689271" providerId="ADAL" clId="{12411E0C-7227-4120-B769-3C5B10C3402D}" dt="2023-02-09T17:51:28.682" v="3805" actId="478"/>
          <ac:picMkLst>
            <pc:docMk/>
            <pc:sldMk cId="1686219865" sldId="320"/>
            <ac:picMk id="9" creationId="{267176F9-EC65-4361-9430-1CEA06E87C51}"/>
          </ac:picMkLst>
        </pc:picChg>
        <pc:picChg chg="del">
          <ac:chgData name="Danielle Straub" userId="e72bbf21-d577-401c-9595-f4f787689271" providerId="ADAL" clId="{12411E0C-7227-4120-B769-3C5B10C3402D}" dt="2023-02-09T14:59:21.483" v="1414" actId="478"/>
          <ac:picMkLst>
            <pc:docMk/>
            <pc:sldMk cId="1686219865" sldId="320"/>
            <ac:picMk id="14" creationId="{B20F0823-B241-7040-947D-C993AFA9B1F6}"/>
          </ac:picMkLst>
        </pc:picChg>
      </pc:sldChg>
      <pc:sldChg chg="addSp delSp modSp add mod setBg">
        <pc:chgData name="Danielle Straub" userId="e72bbf21-d577-401c-9595-f4f787689271" providerId="ADAL" clId="{12411E0C-7227-4120-B769-3C5B10C3402D}" dt="2023-02-09T15:45:38.557" v="3076" actId="478"/>
        <pc:sldMkLst>
          <pc:docMk/>
          <pc:sldMk cId="1227854115" sldId="321"/>
        </pc:sldMkLst>
        <pc:spChg chg="add mod">
          <ac:chgData name="Danielle Straub" userId="e72bbf21-d577-401c-9595-f4f787689271" providerId="ADAL" clId="{12411E0C-7227-4120-B769-3C5B10C3402D}" dt="2023-02-09T15:38:37.877" v="2979"/>
          <ac:spMkLst>
            <pc:docMk/>
            <pc:sldMk cId="1227854115" sldId="321"/>
            <ac:spMk id="2" creationId="{767472FE-6A78-9269-FCA7-DBDE2E4ECED8}"/>
          </ac:spMkLst>
        </pc:spChg>
        <pc:spChg chg="add mod">
          <ac:chgData name="Danielle Straub" userId="e72bbf21-d577-401c-9595-f4f787689271" providerId="ADAL" clId="{12411E0C-7227-4120-B769-3C5B10C3402D}" dt="2023-02-09T15:45:36.334" v="3075" actId="20577"/>
          <ac:spMkLst>
            <pc:docMk/>
            <pc:sldMk cId="1227854115" sldId="321"/>
            <ac:spMk id="6" creationId="{3C649C41-A37B-2B8B-2C85-0801A61792F9}"/>
          </ac:spMkLst>
        </pc:spChg>
        <pc:spChg chg="del mod">
          <ac:chgData name="Danielle Straub" userId="e72bbf21-d577-401c-9595-f4f787689271" providerId="ADAL" clId="{12411E0C-7227-4120-B769-3C5B10C3402D}" dt="2023-02-09T15:45:38.557" v="3076" actId="478"/>
          <ac:spMkLst>
            <pc:docMk/>
            <pc:sldMk cId="1227854115" sldId="321"/>
            <ac:spMk id="14" creationId="{8BF38A1C-9D6C-B94F-87FE-3F5E66359333}"/>
          </ac:spMkLst>
        </pc:spChg>
        <pc:spChg chg="mod">
          <ac:chgData name="Danielle Straub" userId="e72bbf21-d577-401c-9595-f4f787689271" providerId="ADAL" clId="{12411E0C-7227-4120-B769-3C5B10C3402D}" dt="2023-02-09T15:38:02.503" v="2977" actId="207"/>
          <ac:spMkLst>
            <pc:docMk/>
            <pc:sldMk cId="1227854115" sldId="321"/>
            <ac:spMk id="17" creationId="{8EB82279-D046-7D48-8673-053A69385FEA}"/>
          </ac:spMkLst>
        </pc:spChg>
        <pc:picChg chg="add mod">
          <ac:chgData name="Danielle Straub" userId="e72bbf21-d577-401c-9595-f4f787689271" providerId="ADAL" clId="{12411E0C-7227-4120-B769-3C5B10C3402D}" dt="2023-02-09T15:38:37.877" v="2979"/>
          <ac:picMkLst>
            <pc:docMk/>
            <pc:sldMk cId="1227854115" sldId="321"/>
            <ac:picMk id="3" creationId="{92DAE154-5E11-6C21-29AB-FAE853B03673}"/>
          </ac:picMkLst>
        </pc:picChg>
        <pc:picChg chg="add mod">
          <ac:chgData name="Danielle Straub" userId="e72bbf21-d577-401c-9595-f4f787689271" providerId="ADAL" clId="{12411E0C-7227-4120-B769-3C5B10C3402D}" dt="2023-02-09T15:38:37.877" v="2979"/>
          <ac:picMkLst>
            <pc:docMk/>
            <pc:sldMk cId="1227854115" sldId="321"/>
            <ac:picMk id="4" creationId="{3584EE5B-AA5B-09BE-FE82-4CA6E2A96F1E}"/>
          </ac:picMkLst>
        </pc:picChg>
        <pc:picChg chg="del">
          <ac:chgData name="Danielle Straub" userId="e72bbf21-d577-401c-9595-f4f787689271" providerId="ADAL" clId="{12411E0C-7227-4120-B769-3C5B10C3402D}" dt="2023-02-09T15:38:34.185" v="2978" actId="478"/>
          <ac:picMkLst>
            <pc:docMk/>
            <pc:sldMk cId="1227854115" sldId="321"/>
            <ac:picMk id="5" creationId="{432BB51C-0602-294E-876F-5B5DBB52D5C2}"/>
          </ac:picMkLst>
        </pc:picChg>
      </pc:sldChg>
      <pc:sldChg chg="del">
        <pc:chgData name="Danielle Straub" userId="e72bbf21-d577-401c-9595-f4f787689271" providerId="ADAL" clId="{12411E0C-7227-4120-B769-3C5B10C3402D}" dt="2023-02-09T15:39:12.596" v="2993" actId="47"/>
        <pc:sldMkLst>
          <pc:docMk/>
          <pc:sldMk cId="177676391" sldId="322"/>
        </pc:sldMkLst>
      </pc:sldChg>
      <pc:sldChg chg="addSp delSp modSp add mod setBg modAnim modNotesTx">
        <pc:chgData name="Danielle Straub" userId="e72bbf21-d577-401c-9595-f4f787689271" providerId="ADAL" clId="{12411E0C-7227-4120-B769-3C5B10C3402D}" dt="2023-02-09T15:41:49.330" v="3015"/>
        <pc:sldMkLst>
          <pc:docMk/>
          <pc:sldMk cId="3708043735" sldId="323"/>
        </pc:sldMkLst>
        <pc:spChg chg="add mod">
          <ac:chgData name="Danielle Straub" userId="e72bbf21-d577-401c-9595-f4f787689271" providerId="ADAL" clId="{12411E0C-7227-4120-B769-3C5B10C3402D}" dt="2023-02-09T08:33:03.092" v="599" actId="20577"/>
          <ac:spMkLst>
            <pc:docMk/>
            <pc:sldMk cId="3708043735" sldId="323"/>
            <ac:spMk id="2" creationId="{D1841246-4DD1-3FE8-C15E-E4A122E0496B}"/>
          </ac:spMkLst>
        </pc:spChg>
        <pc:spChg chg="add mod">
          <ac:chgData name="Danielle Straub" userId="e72bbf21-d577-401c-9595-f4f787689271" providerId="ADAL" clId="{12411E0C-7227-4120-B769-3C5B10C3402D}" dt="2023-02-09T08:33:18.536" v="603"/>
          <ac:spMkLst>
            <pc:docMk/>
            <pc:sldMk cId="3708043735" sldId="323"/>
            <ac:spMk id="3" creationId="{BAA3296C-1F34-88CE-CC12-59D97C8DE26D}"/>
          </ac:spMkLst>
        </pc:spChg>
        <pc:spChg chg="add mod">
          <ac:chgData name="Danielle Straub" userId="e72bbf21-d577-401c-9595-f4f787689271" providerId="ADAL" clId="{12411E0C-7227-4120-B769-3C5B10C3402D}" dt="2023-02-09T08:33:18.536" v="603"/>
          <ac:spMkLst>
            <pc:docMk/>
            <pc:sldMk cId="3708043735" sldId="323"/>
            <ac:spMk id="4" creationId="{C9BF0627-1122-F354-DEB8-3F6DE8111283}"/>
          </ac:spMkLst>
        </pc:spChg>
        <pc:spChg chg="add mod">
          <ac:chgData name="Danielle Straub" userId="e72bbf21-d577-401c-9595-f4f787689271" providerId="ADAL" clId="{12411E0C-7227-4120-B769-3C5B10C3402D}" dt="2023-02-09T08:33:18.536" v="603"/>
          <ac:spMkLst>
            <pc:docMk/>
            <pc:sldMk cId="3708043735" sldId="323"/>
            <ac:spMk id="6" creationId="{0247C189-4460-62B1-B820-6F73F5C56AF5}"/>
          </ac:spMkLst>
        </pc:spChg>
        <pc:spChg chg="add mod">
          <ac:chgData name="Danielle Straub" userId="e72bbf21-d577-401c-9595-f4f787689271" providerId="ADAL" clId="{12411E0C-7227-4120-B769-3C5B10C3402D}" dt="2023-02-09T08:33:18.536" v="603"/>
          <ac:spMkLst>
            <pc:docMk/>
            <pc:sldMk cId="3708043735" sldId="323"/>
            <ac:spMk id="7" creationId="{95D20AEF-75D4-3958-B968-65F08B1A993F}"/>
          </ac:spMkLst>
        </pc:spChg>
        <pc:spChg chg="del mod">
          <ac:chgData name="Danielle Straub" userId="e72bbf21-d577-401c-9595-f4f787689271" providerId="ADAL" clId="{12411E0C-7227-4120-B769-3C5B10C3402D}" dt="2023-02-09T08:31:44.278" v="560" actId="478"/>
          <ac:spMkLst>
            <pc:docMk/>
            <pc:sldMk cId="3708043735" sldId="323"/>
            <ac:spMk id="8" creationId="{A22E8687-832F-7142-A077-AE2E6C1FEECB}"/>
          </ac:spMkLst>
        </pc:spChg>
        <pc:spChg chg="add mod">
          <ac:chgData name="Danielle Straub" userId="e72bbf21-d577-401c-9595-f4f787689271" providerId="ADAL" clId="{12411E0C-7227-4120-B769-3C5B10C3402D}" dt="2023-02-09T08:33:18.536" v="603"/>
          <ac:spMkLst>
            <pc:docMk/>
            <pc:sldMk cId="3708043735" sldId="323"/>
            <ac:spMk id="9" creationId="{AA39B706-39C8-E825-DB89-7128414844FE}"/>
          </ac:spMkLst>
        </pc:spChg>
        <pc:spChg chg="add mod">
          <ac:chgData name="Danielle Straub" userId="e72bbf21-d577-401c-9595-f4f787689271" providerId="ADAL" clId="{12411E0C-7227-4120-B769-3C5B10C3402D}" dt="2023-02-09T08:33:18.536" v="603"/>
          <ac:spMkLst>
            <pc:docMk/>
            <pc:sldMk cId="3708043735" sldId="323"/>
            <ac:spMk id="10" creationId="{48650CDC-90FB-0DC0-D944-3E576C23D85A}"/>
          </ac:spMkLst>
        </pc:spChg>
        <pc:spChg chg="add mod">
          <ac:chgData name="Danielle Straub" userId="e72bbf21-d577-401c-9595-f4f787689271" providerId="ADAL" clId="{12411E0C-7227-4120-B769-3C5B10C3402D}" dt="2023-02-09T08:33:18.536" v="603"/>
          <ac:spMkLst>
            <pc:docMk/>
            <pc:sldMk cId="3708043735" sldId="323"/>
            <ac:spMk id="11" creationId="{EC33437A-5FD3-6326-8206-BC20950FC25F}"/>
          </ac:spMkLst>
        </pc:spChg>
        <pc:spChg chg="del mod">
          <ac:chgData name="Danielle Straub" userId="e72bbf21-d577-401c-9595-f4f787689271" providerId="ADAL" clId="{12411E0C-7227-4120-B769-3C5B10C3402D}" dt="2023-02-09T08:33:17.733" v="602" actId="478"/>
          <ac:spMkLst>
            <pc:docMk/>
            <pc:sldMk cId="3708043735" sldId="323"/>
            <ac:spMk id="12" creationId="{288012ED-8931-EC4A-BE58-D5EE4BDC7C63}"/>
          </ac:spMkLst>
        </pc:spChg>
        <pc:spChg chg="add mod">
          <ac:chgData name="Danielle Straub" userId="e72bbf21-d577-401c-9595-f4f787689271" providerId="ADAL" clId="{12411E0C-7227-4120-B769-3C5B10C3402D}" dt="2023-02-09T08:33:18.536" v="603"/>
          <ac:spMkLst>
            <pc:docMk/>
            <pc:sldMk cId="3708043735" sldId="323"/>
            <ac:spMk id="14" creationId="{616C14AB-1D07-4AC2-E579-BD8CAE7B20C6}"/>
          </ac:spMkLst>
        </pc:spChg>
        <pc:spChg chg="del mod">
          <ac:chgData name="Danielle Straub" userId="e72bbf21-d577-401c-9595-f4f787689271" providerId="ADAL" clId="{12411E0C-7227-4120-B769-3C5B10C3402D}" dt="2023-02-09T08:33:15.037" v="600" actId="478"/>
          <ac:spMkLst>
            <pc:docMk/>
            <pc:sldMk cId="3708043735" sldId="323"/>
            <ac:spMk id="15" creationId="{5CEF4549-85F7-1B40-B1ED-6126A28C893C}"/>
          </ac:spMkLst>
        </pc:spChg>
        <pc:spChg chg="del mod">
          <ac:chgData name="Danielle Straub" userId="e72bbf21-d577-401c-9595-f4f787689271" providerId="ADAL" clId="{12411E0C-7227-4120-B769-3C5B10C3402D}" dt="2023-02-09T08:33:16.422" v="601" actId="478"/>
          <ac:spMkLst>
            <pc:docMk/>
            <pc:sldMk cId="3708043735" sldId="323"/>
            <ac:spMk id="16" creationId="{7F6B5080-686A-1E44-BA8A-903066B37D07}"/>
          </ac:spMkLst>
        </pc:spChg>
        <pc:spChg chg="add del">
          <ac:chgData name="Danielle Straub" userId="e72bbf21-d577-401c-9595-f4f787689271" providerId="ADAL" clId="{12411E0C-7227-4120-B769-3C5B10C3402D}" dt="2023-02-09T08:34:11.943" v="613" actId="22"/>
          <ac:spMkLst>
            <pc:docMk/>
            <pc:sldMk cId="3708043735" sldId="323"/>
            <ac:spMk id="19" creationId="{4FFD425D-6CC7-929E-04F7-717CA294AF8A}"/>
          </ac:spMkLst>
        </pc:spChg>
        <pc:spChg chg="add mod">
          <ac:chgData name="Danielle Straub" userId="e72bbf21-d577-401c-9595-f4f787689271" providerId="ADAL" clId="{12411E0C-7227-4120-B769-3C5B10C3402D}" dt="2023-02-09T08:34:24.596" v="615" actId="1076"/>
          <ac:spMkLst>
            <pc:docMk/>
            <pc:sldMk cId="3708043735" sldId="323"/>
            <ac:spMk id="20" creationId="{79AEC6DF-C394-F8DC-21A7-9398C0FA1676}"/>
          </ac:spMkLst>
        </pc:spChg>
        <pc:picChg chg="del">
          <ac:chgData name="Danielle Straub" userId="e72bbf21-d577-401c-9595-f4f787689271" providerId="ADAL" clId="{12411E0C-7227-4120-B769-3C5B10C3402D}" dt="2023-02-09T08:32:54.824" v="569" actId="478"/>
          <ac:picMkLst>
            <pc:docMk/>
            <pc:sldMk cId="3708043735" sldId="323"/>
            <ac:picMk id="5" creationId="{432BB51C-0602-294E-876F-5B5DBB52D5C2}"/>
          </ac:picMkLst>
        </pc:picChg>
        <pc:picChg chg="add mod">
          <ac:chgData name="Danielle Straub" userId="e72bbf21-d577-401c-9595-f4f787689271" providerId="ADAL" clId="{12411E0C-7227-4120-B769-3C5B10C3402D}" dt="2023-02-09T08:34:24.596" v="615" actId="1076"/>
          <ac:picMkLst>
            <pc:docMk/>
            <pc:sldMk cId="3708043735" sldId="323"/>
            <ac:picMk id="21" creationId="{6742662F-D899-CAB2-D0FD-B0671463F249}"/>
          </ac:picMkLst>
        </pc:picChg>
        <pc:picChg chg="add mod">
          <ac:chgData name="Danielle Straub" userId="e72bbf21-d577-401c-9595-f4f787689271" providerId="ADAL" clId="{12411E0C-7227-4120-B769-3C5B10C3402D}" dt="2023-02-09T08:34:24.596" v="615" actId="1076"/>
          <ac:picMkLst>
            <pc:docMk/>
            <pc:sldMk cId="3708043735" sldId="323"/>
            <ac:picMk id="22" creationId="{FD6C2657-9807-4B80-3F5B-9398B001EF94}"/>
          </ac:picMkLst>
        </pc:picChg>
      </pc:sldChg>
      <pc:sldChg chg="addSp delSp modSp add mod ord">
        <pc:chgData name="Danielle Straub" userId="e72bbf21-d577-401c-9595-f4f787689271" providerId="ADAL" clId="{12411E0C-7227-4120-B769-3C5B10C3402D}" dt="2023-02-09T08:35:32.384" v="688" actId="478"/>
        <pc:sldMkLst>
          <pc:docMk/>
          <pc:sldMk cId="2915060058" sldId="326"/>
        </pc:sldMkLst>
        <pc:spChg chg="add mod">
          <ac:chgData name="Danielle Straub" userId="e72bbf21-d577-401c-9595-f4f787689271" providerId="ADAL" clId="{12411E0C-7227-4120-B769-3C5B10C3402D}" dt="2023-02-09T08:35:12.849" v="652"/>
          <ac:spMkLst>
            <pc:docMk/>
            <pc:sldMk cId="2915060058" sldId="326"/>
            <ac:spMk id="2" creationId="{CB281F81-7C60-BC84-C014-3A33DC1ABC2C}"/>
          </ac:spMkLst>
        </pc:spChg>
        <pc:spChg chg="add mod">
          <ac:chgData name="Danielle Straub" userId="e72bbf21-d577-401c-9595-f4f787689271" providerId="ADAL" clId="{12411E0C-7227-4120-B769-3C5B10C3402D}" dt="2023-02-09T08:35:29.768" v="687" actId="20577"/>
          <ac:spMkLst>
            <pc:docMk/>
            <pc:sldMk cId="2915060058" sldId="326"/>
            <ac:spMk id="5" creationId="{E285B00D-E091-775A-E73C-7ACF8426330A}"/>
          </ac:spMkLst>
        </pc:spChg>
        <pc:spChg chg="del">
          <ac:chgData name="Danielle Straub" userId="e72bbf21-d577-401c-9595-f4f787689271" providerId="ADAL" clId="{12411E0C-7227-4120-B769-3C5B10C3402D}" dt="2023-02-09T08:35:15.201" v="653" actId="478"/>
          <ac:spMkLst>
            <pc:docMk/>
            <pc:sldMk cId="2915060058" sldId="326"/>
            <ac:spMk id="9" creationId="{3818BE1F-3883-4229-6DFA-7632FA653B02}"/>
          </ac:spMkLst>
        </pc:spChg>
        <pc:spChg chg="del mod">
          <ac:chgData name="Danielle Straub" userId="e72bbf21-d577-401c-9595-f4f787689271" providerId="ADAL" clId="{12411E0C-7227-4120-B769-3C5B10C3402D}" dt="2023-02-09T08:35:32.384" v="688" actId="478"/>
          <ac:spMkLst>
            <pc:docMk/>
            <pc:sldMk cId="2915060058" sldId="326"/>
            <ac:spMk id="11" creationId="{B491D09F-2A54-7C42-A182-D03553C4A1C2}"/>
          </ac:spMkLst>
        </pc:spChg>
        <pc:picChg chg="add mod">
          <ac:chgData name="Danielle Straub" userId="e72bbf21-d577-401c-9595-f4f787689271" providerId="ADAL" clId="{12411E0C-7227-4120-B769-3C5B10C3402D}" dt="2023-02-09T08:35:12.849" v="652"/>
          <ac:picMkLst>
            <pc:docMk/>
            <pc:sldMk cId="2915060058" sldId="326"/>
            <ac:picMk id="3" creationId="{632FE64C-ECE4-6761-627F-060723A60F79}"/>
          </ac:picMkLst>
        </pc:picChg>
        <pc:picChg chg="add mod">
          <ac:chgData name="Danielle Straub" userId="e72bbf21-d577-401c-9595-f4f787689271" providerId="ADAL" clId="{12411E0C-7227-4120-B769-3C5B10C3402D}" dt="2023-02-09T08:35:12.849" v="652"/>
          <ac:picMkLst>
            <pc:docMk/>
            <pc:sldMk cId="2915060058" sldId="326"/>
            <ac:picMk id="4" creationId="{FBA8440C-77DA-DBE7-CF1A-81AD09F1F119}"/>
          </ac:picMkLst>
        </pc:picChg>
        <pc:picChg chg="del">
          <ac:chgData name="Danielle Straub" userId="e72bbf21-d577-401c-9595-f4f787689271" providerId="ADAL" clId="{12411E0C-7227-4120-B769-3C5B10C3402D}" dt="2023-02-09T08:35:19.192" v="655" actId="478"/>
          <ac:picMkLst>
            <pc:docMk/>
            <pc:sldMk cId="2915060058" sldId="326"/>
            <ac:picMk id="14" creationId="{B20F0823-B241-7040-947D-C993AFA9B1F6}"/>
          </ac:picMkLst>
        </pc:picChg>
      </pc:sldChg>
      <pc:sldChg chg="addSp delSp modSp add mod setBg">
        <pc:chgData name="Danielle Straub" userId="e72bbf21-d577-401c-9595-f4f787689271" providerId="ADAL" clId="{12411E0C-7227-4120-B769-3C5B10C3402D}" dt="2023-02-09T15:39:04.860" v="2986"/>
        <pc:sldMkLst>
          <pc:docMk/>
          <pc:sldMk cId="1374901944" sldId="334"/>
        </pc:sldMkLst>
        <pc:spChg chg="add mod">
          <ac:chgData name="Danielle Straub" userId="e72bbf21-d577-401c-9595-f4f787689271" providerId="ADAL" clId="{12411E0C-7227-4120-B769-3C5B10C3402D}" dt="2023-02-09T15:39:04.860" v="2986"/>
          <ac:spMkLst>
            <pc:docMk/>
            <pc:sldMk cId="1374901944" sldId="334"/>
            <ac:spMk id="2" creationId="{BA93F9F6-95CD-6A7D-949E-4992B01C250E}"/>
          </ac:spMkLst>
        </pc:spChg>
        <pc:spChg chg="del">
          <ac:chgData name="Danielle Straub" userId="e72bbf21-d577-401c-9595-f4f787689271" providerId="ADAL" clId="{12411E0C-7227-4120-B769-3C5B10C3402D}" dt="2023-02-09T15:39:00.989" v="2985" actId="478"/>
          <ac:spMkLst>
            <pc:docMk/>
            <pc:sldMk cId="1374901944" sldId="334"/>
            <ac:spMk id="9" creationId="{C1E65F66-3197-4249-849F-CB6CBABBB3D3}"/>
          </ac:spMkLst>
        </pc:spChg>
        <pc:picChg chg="add mod">
          <ac:chgData name="Danielle Straub" userId="e72bbf21-d577-401c-9595-f4f787689271" providerId="ADAL" clId="{12411E0C-7227-4120-B769-3C5B10C3402D}" dt="2023-02-09T15:39:04.860" v="2986"/>
          <ac:picMkLst>
            <pc:docMk/>
            <pc:sldMk cId="1374901944" sldId="334"/>
            <ac:picMk id="3" creationId="{853A9FB3-2CAA-169D-7570-435BB40A9D1A}"/>
          </ac:picMkLst>
        </pc:picChg>
        <pc:picChg chg="add mod">
          <ac:chgData name="Danielle Straub" userId="e72bbf21-d577-401c-9595-f4f787689271" providerId="ADAL" clId="{12411E0C-7227-4120-B769-3C5B10C3402D}" dt="2023-02-09T15:39:04.860" v="2986"/>
          <ac:picMkLst>
            <pc:docMk/>
            <pc:sldMk cId="1374901944" sldId="334"/>
            <ac:picMk id="4" creationId="{EF8C2A71-D325-D8C6-D337-CEFABC4B273E}"/>
          </ac:picMkLst>
        </pc:picChg>
        <pc:picChg chg="del">
          <ac:chgData name="Danielle Straub" userId="e72bbf21-d577-401c-9595-f4f787689271" providerId="ADAL" clId="{12411E0C-7227-4120-B769-3C5B10C3402D}" dt="2023-02-09T15:39:00.320" v="2984" actId="478"/>
          <ac:picMkLst>
            <pc:docMk/>
            <pc:sldMk cId="1374901944" sldId="334"/>
            <ac:picMk id="10" creationId="{204F8FFB-8FD0-4B49-B57B-420947D107DE}"/>
          </ac:picMkLst>
        </pc:picChg>
      </pc:sldChg>
      <pc:sldChg chg="addSp delSp modSp add del mod">
        <pc:chgData name="Danielle Straub" userId="e72bbf21-d577-401c-9595-f4f787689271" providerId="ADAL" clId="{12411E0C-7227-4120-B769-3C5B10C3402D}" dt="2023-02-09T15:36:58.066" v="2960" actId="47"/>
        <pc:sldMkLst>
          <pc:docMk/>
          <pc:sldMk cId="1155269441" sldId="336"/>
        </pc:sldMkLst>
        <pc:spChg chg="del">
          <ac:chgData name="Danielle Straub" userId="e72bbf21-d577-401c-9595-f4f787689271" providerId="ADAL" clId="{12411E0C-7227-4120-B769-3C5B10C3402D}" dt="2023-02-09T15:34:41.489" v="2760" actId="478"/>
          <ac:spMkLst>
            <pc:docMk/>
            <pc:sldMk cId="1155269441" sldId="336"/>
            <ac:spMk id="13" creationId="{D33E3961-FA65-4031-AB9D-1258AB73688F}"/>
          </ac:spMkLst>
        </pc:spChg>
        <pc:spChg chg="add mod">
          <ac:chgData name="Danielle Straub" userId="e72bbf21-d577-401c-9595-f4f787689271" providerId="ADAL" clId="{12411E0C-7227-4120-B769-3C5B10C3402D}" dt="2023-02-09T15:34:42.808" v="2762"/>
          <ac:spMkLst>
            <pc:docMk/>
            <pc:sldMk cId="1155269441" sldId="336"/>
            <ac:spMk id="15" creationId="{5416C8CA-D76A-B5D9-891A-1380742E218C}"/>
          </ac:spMkLst>
        </pc:spChg>
        <pc:picChg chg="del">
          <ac:chgData name="Danielle Straub" userId="e72bbf21-d577-401c-9595-f4f787689271" providerId="ADAL" clId="{12411E0C-7227-4120-B769-3C5B10C3402D}" dt="2023-02-09T15:34:40.074" v="2759" actId="478"/>
          <ac:picMkLst>
            <pc:docMk/>
            <pc:sldMk cId="1155269441" sldId="336"/>
            <ac:picMk id="3" creationId="{4EE27C06-F689-02A2-74E4-2BD233C028E9}"/>
          </ac:picMkLst>
        </pc:picChg>
        <pc:picChg chg="del">
          <ac:chgData name="Danielle Straub" userId="e72bbf21-d577-401c-9595-f4f787689271" providerId="ADAL" clId="{12411E0C-7227-4120-B769-3C5B10C3402D}" dt="2023-02-09T15:34:38.901" v="2758" actId="478"/>
          <ac:picMkLst>
            <pc:docMk/>
            <pc:sldMk cId="1155269441" sldId="336"/>
            <ac:picMk id="12" creationId="{00000000-0000-0000-0000-000000000000}"/>
          </ac:picMkLst>
        </pc:picChg>
        <pc:picChg chg="del">
          <ac:chgData name="Danielle Straub" userId="e72bbf21-d577-401c-9595-f4f787689271" providerId="ADAL" clId="{12411E0C-7227-4120-B769-3C5B10C3402D}" dt="2023-02-09T15:34:42.022" v="2761" actId="478"/>
          <ac:picMkLst>
            <pc:docMk/>
            <pc:sldMk cId="1155269441" sldId="336"/>
            <ac:picMk id="17" creationId="{300D5009-ECC4-0C23-6409-229CA5324D9C}"/>
          </ac:picMkLst>
        </pc:picChg>
        <pc:picChg chg="add mod">
          <ac:chgData name="Danielle Straub" userId="e72bbf21-d577-401c-9595-f4f787689271" providerId="ADAL" clId="{12411E0C-7227-4120-B769-3C5B10C3402D}" dt="2023-02-09T15:34:42.808" v="2762"/>
          <ac:picMkLst>
            <pc:docMk/>
            <pc:sldMk cId="1155269441" sldId="336"/>
            <ac:picMk id="18" creationId="{513C8A84-D1B6-DF05-8A65-C3160E6F4421}"/>
          </ac:picMkLst>
        </pc:picChg>
        <pc:picChg chg="add mod">
          <ac:chgData name="Danielle Straub" userId="e72bbf21-d577-401c-9595-f4f787689271" providerId="ADAL" clId="{12411E0C-7227-4120-B769-3C5B10C3402D}" dt="2023-02-09T15:34:42.808" v="2762"/>
          <ac:picMkLst>
            <pc:docMk/>
            <pc:sldMk cId="1155269441" sldId="336"/>
            <ac:picMk id="19" creationId="{7557ADB4-4C4D-50AC-526E-A42E1EE0A399}"/>
          </ac:picMkLst>
        </pc:picChg>
      </pc:sldChg>
      <pc:sldChg chg="addSp delSp modSp add mod ord delAnim modNotesTx">
        <pc:chgData name="Danielle Straub" userId="e72bbf21-d577-401c-9595-f4f787689271" providerId="ADAL" clId="{12411E0C-7227-4120-B769-3C5B10C3402D}" dt="2023-02-09T17:17:26.394" v="3634" actId="20577"/>
        <pc:sldMkLst>
          <pc:docMk/>
          <pc:sldMk cId="2118242326" sldId="337"/>
        </pc:sldMkLst>
        <pc:spChg chg="add mod">
          <ac:chgData name="Danielle Straub" userId="e72bbf21-d577-401c-9595-f4f787689271" providerId="ADAL" clId="{12411E0C-7227-4120-B769-3C5B10C3402D}" dt="2023-02-09T14:43:52.314" v="921"/>
          <ac:spMkLst>
            <pc:docMk/>
            <pc:sldMk cId="2118242326" sldId="337"/>
            <ac:spMk id="2" creationId="{7AC54B76-AD56-7E2A-3D12-91AD440CF4EF}"/>
          </ac:spMkLst>
        </pc:spChg>
        <pc:spChg chg="add mod">
          <ac:chgData name="Danielle Straub" userId="e72bbf21-d577-401c-9595-f4f787689271" providerId="ADAL" clId="{12411E0C-7227-4120-B769-3C5B10C3402D}" dt="2023-02-09T17:16:16.773" v="3594" actId="20577"/>
          <ac:spMkLst>
            <pc:docMk/>
            <pc:sldMk cId="2118242326" sldId="337"/>
            <ac:spMk id="3" creationId="{49CC7A65-2A63-22C8-5EA2-551D9C33129F}"/>
          </ac:spMkLst>
        </pc:spChg>
        <pc:spChg chg="add mod">
          <ac:chgData name="Danielle Straub" userId="e72bbf21-d577-401c-9595-f4f787689271" providerId="ADAL" clId="{12411E0C-7227-4120-B769-3C5B10C3402D}" dt="2023-02-09T14:46:28.768" v="1003"/>
          <ac:spMkLst>
            <pc:docMk/>
            <pc:sldMk cId="2118242326" sldId="337"/>
            <ac:spMk id="5" creationId="{48723079-6839-0C25-25FF-F043A5CD37AC}"/>
          </ac:spMkLst>
        </pc:spChg>
        <pc:spChg chg="del">
          <ac:chgData name="Danielle Straub" userId="e72bbf21-d577-401c-9595-f4f787689271" providerId="ADAL" clId="{12411E0C-7227-4120-B769-3C5B10C3402D}" dt="2023-02-09T08:33:51.472" v="605" actId="478"/>
          <ac:spMkLst>
            <pc:docMk/>
            <pc:sldMk cId="2118242326" sldId="337"/>
            <ac:spMk id="8" creationId="{60017D6B-16E0-4F92-B35E-5E767FBBD11A}"/>
          </ac:spMkLst>
        </pc:spChg>
        <pc:spChg chg="del">
          <ac:chgData name="Danielle Straub" userId="e72bbf21-d577-401c-9595-f4f787689271" providerId="ADAL" clId="{12411E0C-7227-4120-B769-3C5B10C3402D}" dt="2023-02-09T08:33:51.472" v="605" actId="478"/>
          <ac:spMkLst>
            <pc:docMk/>
            <pc:sldMk cId="2118242326" sldId="337"/>
            <ac:spMk id="9" creationId="{8D7819B1-A370-4AAD-A5C2-8EC68C7E73D3}"/>
          </ac:spMkLst>
        </pc:spChg>
        <pc:spChg chg="del">
          <ac:chgData name="Danielle Straub" userId="e72bbf21-d577-401c-9595-f4f787689271" providerId="ADAL" clId="{12411E0C-7227-4120-B769-3C5B10C3402D}" dt="2023-02-09T08:33:51.472" v="605" actId="478"/>
          <ac:spMkLst>
            <pc:docMk/>
            <pc:sldMk cId="2118242326" sldId="337"/>
            <ac:spMk id="11" creationId="{F5CEA27E-3533-4A72-BCAF-6C90264E4223}"/>
          </ac:spMkLst>
        </pc:spChg>
        <pc:spChg chg="del">
          <ac:chgData name="Danielle Straub" userId="e72bbf21-d577-401c-9595-f4f787689271" providerId="ADAL" clId="{12411E0C-7227-4120-B769-3C5B10C3402D}" dt="2023-02-09T08:33:53.979" v="606" actId="478"/>
          <ac:spMkLst>
            <pc:docMk/>
            <pc:sldMk cId="2118242326" sldId="337"/>
            <ac:spMk id="12" creationId="{15D2CB83-AD92-864D-A3AF-A81359A5AD17}"/>
          </ac:spMkLst>
        </pc:spChg>
        <pc:spChg chg="del">
          <ac:chgData name="Danielle Straub" userId="e72bbf21-d577-401c-9595-f4f787689271" providerId="ADAL" clId="{12411E0C-7227-4120-B769-3C5B10C3402D}" dt="2023-02-09T08:33:51.472" v="605" actId="478"/>
          <ac:spMkLst>
            <pc:docMk/>
            <pc:sldMk cId="2118242326" sldId="337"/>
            <ac:spMk id="15" creationId="{4D36FA0F-9858-4A51-AE90-B9E10F803B3C}"/>
          </ac:spMkLst>
        </pc:spChg>
        <pc:spChg chg="del">
          <ac:chgData name="Danielle Straub" userId="e72bbf21-d577-401c-9595-f4f787689271" providerId="ADAL" clId="{12411E0C-7227-4120-B769-3C5B10C3402D}" dt="2023-02-09T08:33:51.472" v="605" actId="478"/>
          <ac:spMkLst>
            <pc:docMk/>
            <pc:sldMk cId="2118242326" sldId="337"/>
            <ac:spMk id="16" creationId="{D89319DC-82D1-4FDA-AE99-3D297A847859}"/>
          </ac:spMkLst>
        </pc:spChg>
        <pc:spChg chg="del">
          <ac:chgData name="Danielle Straub" userId="e72bbf21-d577-401c-9595-f4f787689271" providerId="ADAL" clId="{12411E0C-7227-4120-B769-3C5B10C3402D}" dt="2023-02-09T08:33:51.472" v="605" actId="478"/>
          <ac:spMkLst>
            <pc:docMk/>
            <pc:sldMk cId="2118242326" sldId="337"/>
            <ac:spMk id="17" creationId="{1544FA61-49F9-4EA3-B02B-534EFD8EAEF4}"/>
          </ac:spMkLst>
        </pc:spChg>
        <pc:spChg chg="del">
          <ac:chgData name="Danielle Straub" userId="e72bbf21-d577-401c-9595-f4f787689271" providerId="ADAL" clId="{12411E0C-7227-4120-B769-3C5B10C3402D}" dt="2023-02-09T08:33:51.472" v="605" actId="478"/>
          <ac:spMkLst>
            <pc:docMk/>
            <pc:sldMk cId="2118242326" sldId="337"/>
            <ac:spMk id="19" creationId="{DBAD8446-EFC5-4B16-94A7-71F7F4B37686}"/>
          </ac:spMkLst>
        </pc:spChg>
        <pc:spChg chg="del">
          <ac:chgData name="Danielle Straub" userId="e72bbf21-d577-401c-9595-f4f787689271" providerId="ADAL" clId="{12411E0C-7227-4120-B769-3C5B10C3402D}" dt="2023-02-09T08:33:51.472" v="605" actId="478"/>
          <ac:spMkLst>
            <pc:docMk/>
            <pc:sldMk cId="2118242326" sldId="337"/>
            <ac:spMk id="20" creationId="{45DF067E-3F62-4D7A-83AA-5B5DBECECB0A}"/>
          </ac:spMkLst>
        </pc:spChg>
        <pc:spChg chg="del">
          <ac:chgData name="Danielle Straub" userId="e72bbf21-d577-401c-9595-f4f787689271" providerId="ADAL" clId="{12411E0C-7227-4120-B769-3C5B10C3402D}" dt="2023-02-09T08:33:51.472" v="605" actId="478"/>
          <ac:spMkLst>
            <pc:docMk/>
            <pc:sldMk cId="2118242326" sldId="337"/>
            <ac:spMk id="21" creationId="{B08B6142-4C48-D612-79DC-5B8CA70A3DBC}"/>
          </ac:spMkLst>
        </pc:spChg>
        <pc:picChg chg="add mod">
          <ac:chgData name="Danielle Straub" userId="e72bbf21-d577-401c-9595-f4f787689271" providerId="ADAL" clId="{12411E0C-7227-4120-B769-3C5B10C3402D}" dt="2023-02-09T14:45:54.556" v="984" actId="1076"/>
          <ac:picMkLst>
            <pc:docMk/>
            <pc:sldMk cId="2118242326" sldId="337"/>
            <ac:picMk id="4" creationId="{49623A8C-88BC-CA15-2AA2-B955653AB1FD}"/>
          </ac:picMkLst>
        </pc:picChg>
        <pc:picChg chg="add mod">
          <ac:chgData name="Danielle Straub" userId="e72bbf21-d577-401c-9595-f4f787689271" providerId="ADAL" clId="{12411E0C-7227-4120-B769-3C5B10C3402D}" dt="2023-02-09T14:46:28.768" v="1003"/>
          <ac:picMkLst>
            <pc:docMk/>
            <pc:sldMk cId="2118242326" sldId="337"/>
            <ac:picMk id="6" creationId="{3A815D6F-F436-A490-19B9-23E794261FD3}"/>
          </ac:picMkLst>
        </pc:picChg>
        <pc:picChg chg="add mod">
          <ac:chgData name="Danielle Straub" userId="e72bbf21-d577-401c-9595-f4f787689271" providerId="ADAL" clId="{12411E0C-7227-4120-B769-3C5B10C3402D}" dt="2023-02-09T14:46:28.768" v="1003"/>
          <ac:picMkLst>
            <pc:docMk/>
            <pc:sldMk cId="2118242326" sldId="337"/>
            <ac:picMk id="7" creationId="{D99E3C5B-6AF8-6DD9-DB08-F3A699D40EE8}"/>
          </ac:picMkLst>
        </pc:picChg>
        <pc:picChg chg="del">
          <ac:chgData name="Danielle Straub" userId="e72bbf21-d577-401c-9595-f4f787689271" providerId="ADAL" clId="{12411E0C-7227-4120-B769-3C5B10C3402D}" dt="2023-02-09T08:33:51.472" v="605" actId="478"/>
          <ac:picMkLst>
            <pc:docMk/>
            <pc:sldMk cId="2118242326" sldId="337"/>
            <ac:picMk id="14" creationId="{B20F0823-B241-7040-947D-C993AFA9B1F6}"/>
          </ac:picMkLst>
        </pc:picChg>
      </pc:sldChg>
      <pc:sldChg chg="add del">
        <pc:chgData name="Danielle Straub" userId="e72bbf21-d577-401c-9595-f4f787689271" providerId="ADAL" clId="{12411E0C-7227-4120-B769-3C5B10C3402D}" dt="2023-02-09T08:16:24.714" v="177" actId="47"/>
        <pc:sldMkLst>
          <pc:docMk/>
          <pc:sldMk cId="1865417926" sldId="342"/>
        </pc:sldMkLst>
      </pc:sldChg>
      <pc:sldChg chg="add del ord">
        <pc:chgData name="Danielle Straub" userId="e72bbf21-d577-401c-9595-f4f787689271" providerId="ADAL" clId="{12411E0C-7227-4120-B769-3C5B10C3402D}" dt="2023-02-09T08:26:55.425" v="349" actId="47"/>
        <pc:sldMkLst>
          <pc:docMk/>
          <pc:sldMk cId="836574598" sldId="343"/>
        </pc:sldMkLst>
      </pc:sldChg>
      <pc:sldChg chg="addSp delSp modSp add mod modAnim modNotesTx">
        <pc:chgData name="Danielle Straub" userId="e72bbf21-d577-401c-9595-f4f787689271" providerId="ADAL" clId="{12411E0C-7227-4120-B769-3C5B10C3402D}" dt="2023-02-09T16:39:26.364" v="3431"/>
        <pc:sldMkLst>
          <pc:docMk/>
          <pc:sldMk cId="4143837078" sldId="348"/>
        </pc:sldMkLst>
        <pc:spChg chg="del">
          <ac:chgData name="Danielle Straub" userId="e72bbf21-d577-401c-9595-f4f787689271" providerId="ADAL" clId="{12411E0C-7227-4120-B769-3C5B10C3402D}" dt="2023-02-09T14:49:55.096" v="1117" actId="478"/>
          <ac:spMkLst>
            <pc:docMk/>
            <pc:sldMk cId="4143837078" sldId="348"/>
            <ac:spMk id="2" creationId="{67356C80-3128-2288-BD1C-22E66E171CE1}"/>
          </ac:spMkLst>
        </pc:spChg>
        <pc:spChg chg="mod">
          <ac:chgData name="Danielle Straub" userId="e72bbf21-d577-401c-9595-f4f787689271" providerId="ADAL" clId="{12411E0C-7227-4120-B769-3C5B10C3402D}" dt="2023-02-09T14:50:30.644" v="1150" actId="1076"/>
          <ac:spMkLst>
            <pc:docMk/>
            <pc:sldMk cId="4143837078" sldId="348"/>
            <ac:spMk id="3" creationId="{F944DBB9-AFB9-48F4-6A7B-B3ACE5F25B35}"/>
          </ac:spMkLst>
        </pc:spChg>
        <pc:spChg chg="add mod">
          <ac:chgData name="Danielle Straub" userId="e72bbf21-d577-401c-9595-f4f787689271" providerId="ADAL" clId="{12411E0C-7227-4120-B769-3C5B10C3402D}" dt="2023-02-09T14:50:21.215" v="1148" actId="20577"/>
          <ac:spMkLst>
            <pc:docMk/>
            <pc:sldMk cId="4143837078" sldId="348"/>
            <ac:spMk id="7" creationId="{10B036F9-745C-A2DE-54B5-546409AE8BAE}"/>
          </ac:spMkLst>
        </pc:spChg>
        <pc:spChg chg="add mod">
          <ac:chgData name="Danielle Straub" userId="e72bbf21-d577-401c-9595-f4f787689271" providerId="ADAL" clId="{12411E0C-7227-4120-B769-3C5B10C3402D}" dt="2023-02-09T14:50:34.208" v="1151"/>
          <ac:spMkLst>
            <pc:docMk/>
            <pc:sldMk cId="4143837078" sldId="348"/>
            <ac:spMk id="8" creationId="{9B175F34-5231-D492-0A3C-FC9FF3D19508}"/>
          </ac:spMkLst>
        </pc:spChg>
        <pc:spChg chg="del">
          <ac:chgData name="Danielle Straub" userId="e72bbf21-d577-401c-9595-f4f787689271" providerId="ADAL" clId="{12411E0C-7227-4120-B769-3C5B10C3402D}" dt="2023-02-09T14:50:16.687" v="1145" actId="478"/>
          <ac:spMkLst>
            <pc:docMk/>
            <pc:sldMk cId="4143837078" sldId="348"/>
            <ac:spMk id="11" creationId="{B491D09F-2A54-7C42-A182-D03553C4A1C2}"/>
          </ac:spMkLst>
        </pc:spChg>
        <pc:spChg chg="del">
          <ac:chgData name="Danielle Straub" userId="e72bbf21-d577-401c-9595-f4f787689271" providerId="ADAL" clId="{12411E0C-7227-4120-B769-3C5B10C3402D}" dt="2023-02-09T14:50:00.411" v="1119" actId="478"/>
          <ac:spMkLst>
            <pc:docMk/>
            <pc:sldMk cId="4143837078" sldId="348"/>
            <ac:spMk id="12" creationId="{6CB049F0-1FF4-7C47-9533-554C02000201}"/>
          </ac:spMkLst>
        </pc:spChg>
        <pc:picChg chg="del">
          <ac:chgData name="Danielle Straub" userId="e72bbf21-d577-401c-9595-f4f787689271" providerId="ADAL" clId="{12411E0C-7227-4120-B769-3C5B10C3402D}" dt="2023-02-09T14:49:51.223" v="1115" actId="478"/>
          <ac:picMkLst>
            <pc:docMk/>
            <pc:sldMk cId="4143837078" sldId="348"/>
            <ac:picMk id="4" creationId="{6DCDF2BD-DA7C-4A14-FE60-EF8729B5222E}"/>
          </ac:picMkLst>
        </pc:picChg>
        <pc:picChg chg="del">
          <ac:chgData name="Danielle Straub" userId="e72bbf21-d577-401c-9595-f4f787689271" providerId="ADAL" clId="{12411E0C-7227-4120-B769-3C5B10C3402D}" dt="2023-02-09T14:49:58.339" v="1118" actId="478"/>
          <ac:picMkLst>
            <pc:docMk/>
            <pc:sldMk cId="4143837078" sldId="348"/>
            <ac:picMk id="5" creationId="{51F08687-1854-E893-0CF0-DCDC08F3A5A8}"/>
          </ac:picMkLst>
        </pc:picChg>
        <pc:picChg chg="del">
          <ac:chgData name="Danielle Straub" userId="e72bbf21-d577-401c-9595-f4f787689271" providerId="ADAL" clId="{12411E0C-7227-4120-B769-3C5B10C3402D}" dt="2023-02-09T14:49:52.687" v="1116" actId="478"/>
          <ac:picMkLst>
            <pc:docMk/>
            <pc:sldMk cId="4143837078" sldId="348"/>
            <ac:picMk id="6" creationId="{F1A606FD-1D2A-3718-EB55-4B0F5AF4265F}"/>
          </ac:picMkLst>
        </pc:picChg>
        <pc:picChg chg="add mod">
          <ac:chgData name="Danielle Straub" userId="e72bbf21-d577-401c-9595-f4f787689271" providerId="ADAL" clId="{12411E0C-7227-4120-B769-3C5B10C3402D}" dt="2023-02-09T14:50:34.208" v="1151"/>
          <ac:picMkLst>
            <pc:docMk/>
            <pc:sldMk cId="4143837078" sldId="348"/>
            <ac:picMk id="9" creationId="{FD957589-F840-E1A3-014C-DF0ACBBBF977}"/>
          </ac:picMkLst>
        </pc:picChg>
        <pc:picChg chg="add mod">
          <ac:chgData name="Danielle Straub" userId="e72bbf21-d577-401c-9595-f4f787689271" providerId="ADAL" clId="{12411E0C-7227-4120-B769-3C5B10C3402D}" dt="2023-02-09T14:50:34.208" v="1151"/>
          <ac:picMkLst>
            <pc:docMk/>
            <pc:sldMk cId="4143837078" sldId="348"/>
            <ac:picMk id="13" creationId="{C8D9D72E-5FBE-60F9-7FCA-AB77AAC2C225}"/>
          </ac:picMkLst>
        </pc:picChg>
      </pc:sldChg>
      <pc:sldChg chg="add del">
        <pc:chgData name="Danielle Straub" userId="e72bbf21-d577-401c-9595-f4f787689271" providerId="ADAL" clId="{12411E0C-7227-4120-B769-3C5B10C3402D}" dt="2023-02-09T15:33:42.831" v="2706" actId="47"/>
        <pc:sldMkLst>
          <pc:docMk/>
          <pc:sldMk cId="3970528350" sldId="351"/>
        </pc:sldMkLst>
      </pc:sldChg>
      <pc:sldChg chg="addSp delSp modSp add mod ord">
        <pc:chgData name="Danielle Straub" userId="e72bbf21-d577-401c-9595-f4f787689271" providerId="ADAL" clId="{12411E0C-7227-4120-B769-3C5B10C3402D}" dt="2023-02-09T08:30:09.339" v="493" actId="108"/>
        <pc:sldMkLst>
          <pc:docMk/>
          <pc:sldMk cId="3018981187" sldId="352"/>
        </pc:sldMkLst>
        <pc:spChg chg="add del mod">
          <ac:chgData name="Danielle Straub" userId="e72bbf21-d577-401c-9595-f4f787689271" providerId="ADAL" clId="{12411E0C-7227-4120-B769-3C5B10C3402D}" dt="2023-02-09T08:18:36.142" v="209" actId="478"/>
          <ac:spMkLst>
            <pc:docMk/>
            <pc:sldMk cId="3018981187" sldId="352"/>
            <ac:spMk id="2" creationId="{98D28D22-34ED-3A5D-436F-516E541FDBB6}"/>
          </ac:spMkLst>
        </pc:spChg>
        <pc:spChg chg="add mod">
          <ac:chgData name="Danielle Straub" userId="e72bbf21-d577-401c-9595-f4f787689271" providerId="ADAL" clId="{12411E0C-7227-4120-B769-3C5B10C3402D}" dt="2023-02-09T08:30:09.339" v="493" actId="108"/>
          <ac:spMkLst>
            <pc:docMk/>
            <pc:sldMk cId="3018981187" sldId="352"/>
            <ac:spMk id="3" creationId="{8967E994-2A80-69F1-B4DC-9D8A357CC543}"/>
          </ac:spMkLst>
        </pc:spChg>
        <pc:spChg chg="add mod">
          <ac:chgData name="Danielle Straub" userId="e72bbf21-d577-401c-9595-f4f787689271" providerId="ADAL" clId="{12411E0C-7227-4120-B769-3C5B10C3402D}" dt="2023-02-09T08:19:36.418" v="225" actId="14100"/>
          <ac:spMkLst>
            <pc:docMk/>
            <pc:sldMk cId="3018981187" sldId="352"/>
            <ac:spMk id="4" creationId="{E8C42581-5EBC-05B5-167C-289B3822F3E7}"/>
          </ac:spMkLst>
        </pc:spChg>
        <pc:spChg chg="del">
          <ac:chgData name="Danielle Straub" userId="e72bbf21-d577-401c-9595-f4f787689271" providerId="ADAL" clId="{12411E0C-7227-4120-B769-3C5B10C3402D}" dt="2023-02-09T08:19:09.585" v="220" actId="478"/>
          <ac:spMkLst>
            <pc:docMk/>
            <pc:sldMk cId="3018981187" sldId="352"/>
            <ac:spMk id="8" creationId="{34D5255D-3D53-D927-CD22-00EC8B335B7D}"/>
          </ac:spMkLst>
        </pc:spChg>
        <pc:spChg chg="del">
          <ac:chgData name="Danielle Straub" userId="e72bbf21-d577-401c-9595-f4f787689271" providerId="ADAL" clId="{12411E0C-7227-4120-B769-3C5B10C3402D}" dt="2023-02-09T08:17:32.131" v="187" actId="478"/>
          <ac:spMkLst>
            <pc:docMk/>
            <pc:sldMk cId="3018981187" sldId="352"/>
            <ac:spMk id="19" creationId="{EE021239-7DAE-C942-B7A6-BE8D0E70C0DB}"/>
          </ac:spMkLst>
        </pc:spChg>
        <pc:picChg chg="add mod">
          <ac:chgData name="Danielle Straub" userId="e72bbf21-d577-401c-9595-f4f787689271" providerId="ADAL" clId="{12411E0C-7227-4120-B769-3C5B10C3402D}" dt="2023-02-09T08:20:29.298" v="234" actId="14100"/>
          <ac:picMkLst>
            <pc:docMk/>
            <pc:sldMk cId="3018981187" sldId="352"/>
            <ac:picMk id="5" creationId="{C00EC7F3-B96D-B70C-A7CD-2D06BBD46304}"/>
          </ac:picMkLst>
        </pc:picChg>
        <pc:picChg chg="add mod modCrop">
          <ac:chgData name="Danielle Straub" userId="e72bbf21-d577-401c-9595-f4f787689271" providerId="ADAL" clId="{12411E0C-7227-4120-B769-3C5B10C3402D}" dt="2023-02-09T08:20:12.053" v="231" actId="14100"/>
          <ac:picMkLst>
            <pc:docMk/>
            <pc:sldMk cId="3018981187" sldId="352"/>
            <ac:picMk id="6" creationId="{B0177761-1959-DBFB-C35D-DFB1DED78AFE}"/>
          </ac:picMkLst>
        </pc:picChg>
        <pc:picChg chg="add del mod">
          <ac:chgData name="Danielle Straub" userId="e72bbf21-d577-401c-9595-f4f787689271" providerId="ADAL" clId="{12411E0C-7227-4120-B769-3C5B10C3402D}" dt="2023-02-09T08:19:19.565" v="221" actId="478"/>
          <ac:picMkLst>
            <pc:docMk/>
            <pc:sldMk cId="3018981187" sldId="352"/>
            <ac:picMk id="7" creationId="{868516BE-A635-F1E1-FA8B-9ABE84BF24CA}"/>
          </ac:picMkLst>
        </pc:picChg>
        <pc:picChg chg="del">
          <ac:chgData name="Danielle Straub" userId="e72bbf21-d577-401c-9595-f4f787689271" providerId="ADAL" clId="{12411E0C-7227-4120-B769-3C5B10C3402D}" dt="2023-02-09T08:17:29.125" v="186" actId="478"/>
          <ac:picMkLst>
            <pc:docMk/>
            <pc:sldMk cId="3018981187" sldId="352"/>
            <ac:picMk id="14" creationId="{B20F0823-B241-7040-947D-C993AFA9B1F6}"/>
          </ac:picMkLst>
        </pc:picChg>
      </pc:sldChg>
      <pc:sldChg chg="delSp modSp add del mod ord">
        <pc:chgData name="Danielle Straub" userId="e72bbf21-d577-401c-9595-f4f787689271" providerId="ADAL" clId="{12411E0C-7227-4120-B769-3C5B10C3402D}" dt="2023-02-09T08:24:45.559" v="299" actId="47"/>
        <pc:sldMkLst>
          <pc:docMk/>
          <pc:sldMk cId="2979594260" sldId="353"/>
        </pc:sldMkLst>
        <pc:spChg chg="del">
          <ac:chgData name="Danielle Straub" userId="e72bbf21-d577-401c-9595-f4f787689271" providerId="ADAL" clId="{12411E0C-7227-4120-B769-3C5B10C3402D}" dt="2023-02-09T08:22:19.683" v="254" actId="478"/>
          <ac:spMkLst>
            <pc:docMk/>
            <pc:sldMk cId="2979594260" sldId="353"/>
            <ac:spMk id="9" creationId="{8E743260-2473-AE80-5894-6F281677A3F9}"/>
          </ac:spMkLst>
        </pc:spChg>
        <pc:spChg chg="mod">
          <ac:chgData name="Danielle Straub" userId="e72bbf21-d577-401c-9595-f4f787689271" providerId="ADAL" clId="{12411E0C-7227-4120-B769-3C5B10C3402D}" dt="2023-02-09T08:24:09.225" v="263" actId="1076"/>
          <ac:spMkLst>
            <pc:docMk/>
            <pc:sldMk cId="2979594260" sldId="353"/>
            <ac:spMk id="19" creationId="{EE021239-7DAE-C942-B7A6-BE8D0E70C0DB}"/>
          </ac:spMkLst>
        </pc:spChg>
        <pc:picChg chg="del">
          <ac:chgData name="Danielle Straub" userId="e72bbf21-d577-401c-9595-f4f787689271" providerId="ADAL" clId="{12411E0C-7227-4120-B769-3C5B10C3402D}" dt="2023-02-09T08:22:14.611" v="252" actId="478"/>
          <ac:picMkLst>
            <pc:docMk/>
            <pc:sldMk cId="2979594260" sldId="353"/>
            <ac:picMk id="14" creationId="{B20F0823-B241-7040-947D-C993AFA9B1F6}"/>
          </ac:picMkLst>
        </pc:picChg>
      </pc:sldChg>
      <pc:sldChg chg="del">
        <pc:chgData name="Danielle Straub" userId="e72bbf21-d577-401c-9595-f4f787689271" providerId="ADAL" clId="{12411E0C-7227-4120-B769-3C5B10C3402D}" dt="2023-02-09T15:39:08.437" v="2987" actId="47"/>
        <pc:sldMkLst>
          <pc:docMk/>
          <pc:sldMk cId="1129390994" sldId="354"/>
        </pc:sldMkLst>
      </pc:sldChg>
      <pc:sldChg chg="del">
        <pc:chgData name="Danielle Straub" userId="e72bbf21-d577-401c-9595-f4f787689271" providerId="ADAL" clId="{12411E0C-7227-4120-B769-3C5B10C3402D}" dt="2023-02-09T15:39:12.345" v="2992" actId="47"/>
        <pc:sldMkLst>
          <pc:docMk/>
          <pc:sldMk cId="2989700411" sldId="355"/>
        </pc:sldMkLst>
      </pc:sldChg>
      <pc:sldChg chg="addSp delSp modSp add mod ord modNotesTx">
        <pc:chgData name="Danielle Straub" userId="e72bbf21-d577-401c-9595-f4f787689271" providerId="ADAL" clId="{12411E0C-7227-4120-B769-3C5B10C3402D}" dt="2023-02-09T16:31:51.437" v="3424"/>
        <pc:sldMkLst>
          <pc:docMk/>
          <pc:sldMk cId="2073543677" sldId="356"/>
        </pc:sldMkLst>
        <pc:spChg chg="add mod">
          <ac:chgData name="Danielle Straub" userId="e72bbf21-d577-401c-9595-f4f787689271" providerId="ADAL" clId="{12411E0C-7227-4120-B769-3C5B10C3402D}" dt="2023-02-09T08:30:37.639" v="499" actId="108"/>
          <ac:spMkLst>
            <pc:docMk/>
            <pc:sldMk cId="2073543677" sldId="356"/>
            <ac:spMk id="2" creationId="{FBAC5DF1-DFA2-8DB5-913F-9E020BECC320}"/>
          </ac:spMkLst>
        </pc:spChg>
        <pc:spChg chg="add mod">
          <ac:chgData name="Danielle Straub" userId="e72bbf21-d577-401c-9595-f4f787689271" providerId="ADAL" clId="{12411E0C-7227-4120-B769-3C5B10C3402D}" dt="2023-02-09T08:28:42.066" v="423"/>
          <ac:spMkLst>
            <pc:docMk/>
            <pc:sldMk cId="2073543677" sldId="356"/>
            <ac:spMk id="3" creationId="{280570C5-5801-049D-0642-CA3820275C06}"/>
          </ac:spMkLst>
        </pc:spChg>
        <pc:spChg chg="del mod">
          <ac:chgData name="Danielle Straub" userId="e72bbf21-d577-401c-9595-f4f787689271" providerId="ADAL" clId="{12411E0C-7227-4120-B769-3C5B10C3402D}" dt="2023-02-09T08:28:34.147" v="422" actId="478"/>
          <ac:spMkLst>
            <pc:docMk/>
            <pc:sldMk cId="2073543677" sldId="356"/>
            <ac:spMk id="12" creationId="{15D2CB83-AD92-864D-A3AF-A81359A5AD17}"/>
          </ac:spMkLst>
        </pc:spChg>
        <pc:spChg chg="del">
          <ac:chgData name="Danielle Straub" userId="e72bbf21-d577-401c-9595-f4f787689271" providerId="ADAL" clId="{12411E0C-7227-4120-B769-3C5B10C3402D}" dt="2023-02-09T08:28:13.178" v="391" actId="478"/>
          <ac:spMkLst>
            <pc:docMk/>
            <pc:sldMk cId="2073543677" sldId="356"/>
            <ac:spMk id="15" creationId="{5743347E-12AA-3D2B-5B3F-ECDC6A3FB74A}"/>
          </ac:spMkLst>
        </pc:spChg>
        <pc:picChg chg="add mod">
          <ac:chgData name="Danielle Straub" userId="e72bbf21-d577-401c-9595-f4f787689271" providerId="ADAL" clId="{12411E0C-7227-4120-B769-3C5B10C3402D}" dt="2023-02-09T08:28:42.066" v="423"/>
          <ac:picMkLst>
            <pc:docMk/>
            <pc:sldMk cId="2073543677" sldId="356"/>
            <ac:picMk id="4" creationId="{0294EFB1-85EB-02AC-1658-6D315E7E9D59}"/>
          </ac:picMkLst>
        </pc:picChg>
        <pc:picChg chg="add mod">
          <ac:chgData name="Danielle Straub" userId="e72bbf21-d577-401c-9595-f4f787689271" providerId="ADAL" clId="{12411E0C-7227-4120-B769-3C5B10C3402D}" dt="2023-02-09T08:28:42.066" v="423"/>
          <ac:picMkLst>
            <pc:docMk/>
            <pc:sldMk cId="2073543677" sldId="356"/>
            <ac:picMk id="5" creationId="{BB429496-835F-23D4-A79E-A21A051CCB60}"/>
          </ac:picMkLst>
        </pc:picChg>
        <pc:picChg chg="del">
          <ac:chgData name="Danielle Straub" userId="e72bbf21-d577-401c-9595-f4f787689271" providerId="ADAL" clId="{12411E0C-7227-4120-B769-3C5B10C3402D}" dt="2023-02-09T08:28:17.515" v="392" actId="478"/>
          <ac:picMkLst>
            <pc:docMk/>
            <pc:sldMk cId="2073543677" sldId="356"/>
            <ac:picMk id="14" creationId="{B20F0823-B241-7040-947D-C993AFA9B1F6}"/>
          </ac:picMkLst>
        </pc:picChg>
      </pc:sldChg>
      <pc:sldChg chg="addSp delSp modSp add mod ord setBg modAnim modNotesTx">
        <pc:chgData name="Danielle Straub" userId="e72bbf21-d577-401c-9595-f4f787689271" providerId="ADAL" clId="{12411E0C-7227-4120-B769-3C5B10C3402D}" dt="2023-02-09T17:25:36.602" v="3747" actId="20577"/>
        <pc:sldMkLst>
          <pc:docMk/>
          <pc:sldMk cId="769670318" sldId="357"/>
        </pc:sldMkLst>
        <pc:spChg chg="add mod">
          <ac:chgData name="Danielle Straub" userId="e72bbf21-d577-401c-9595-f4f787689271" providerId="ADAL" clId="{12411E0C-7227-4120-B769-3C5B10C3402D}" dt="2023-02-09T15:04:39.216" v="1526" actId="20577"/>
          <ac:spMkLst>
            <pc:docMk/>
            <pc:sldMk cId="769670318" sldId="357"/>
            <ac:spMk id="2" creationId="{B333F194-0398-62A8-308F-6D834E753E4C}"/>
          </ac:spMkLst>
        </pc:spChg>
        <pc:spChg chg="add mod">
          <ac:chgData name="Danielle Straub" userId="e72bbf21-d577-401c-9595-f4f787689271" providerId="ADAL" clId="{12411E0C-7227-4120-B769-3C5B10C3402D}" dt="2023-02-09T15:04:47.032" v="1528"/>
          <ac:spMkLst>
            <pc:docMk/>
            <pc:sldMk cId="769670318" sldId="357"/>
            <ac:spMk id="3" creationId="{E09958C5-6A44-92A3-244A-A63A923C141C}"/>
          </ac:spMkLst>
        </pc:spChg>
        <pc:spChg chg="del mod">
          <ac:chgData name="Danielle Straub" userId="e72bbf21-d577-401c-9595-f4f787689271" providerId="ADAL" clId="{12411E0C-7227-4120-B769-3C5B10C3402D}" dt="2023-02-09T15:04:42.724" v="1527" actId="478"/>
          <ac:spMkLst>
            <pc:docMk/>
            <pc:sldMk cId="769670318" sldId="357"/>
            <ac:spMk id="8" creationId="{A22E8687-832F-7142-A077-AE2E6C1FEECB}"/>
          </ac:spMkLst>
        </pc:spChg>
        <pc:spChg chg="del mod">
          <ac:chgData name="Danielle Straub" userId="e72bbf21-d577-401c-9595-f4f787689271" providerId="ADAL" clId="{12411E0C-7227-4120-B769-3C5B10C3402D}" dt="2023-02-09T15:03:33.041" v="1506" actId="478"/>
          <ac:spMkLst>
            <pc:docMk/>
            <pc:sldMk cId="769670318" sldId="357"/>
            <ac:spMk id="9" creationId="{1DC23F4C-FF3A-4C54-ABF6-CB437269A6C0}"/>
          </ac:spMkLst>
        </pc:spChg>
        <pc:spChg chg="del mod">
          <ac:chgData name="Danielle Straub" userId="e72bbf21-d577-401c-9595-f4f787689271" providerId="ADAL" clId="{12411E0C-7227-4120-B769-3C5B10C3402D}" dt="2023-02-09T15:03:29.166" v="1504" actId="478"/>
          <ac:spMkLst>
            <pc:docMk/>
            <pc:sldMk cId="769670318" sldId="357"/>
            <ac:spMk id="10" creationId="{8EBEB7D0-B360-7842-8D6A-44D2561FA5B2}"/>
          </ac:spMkLst>
        </pc:spChg>
        <pc:spChg chg="del mod">
          <ac:chgData name="Danielle Straub" userId="e72bbf21-d577-401c-9595-f4f787689271" providerId="ADAL" clId="{12411E0C-7227-4120-B769-3C5B10C3402D}" dt="2023-02-09T15:03:39.994" v="1508" actId="478"/>
          <ac:spMkLst>
            <pc:docMk/>
            <pc:sldMk cId="769670318" sldId="357"/>
            <ac:spMk id="12" creationId="{288012ED-8931-EC4A-BE58-D5EE4BDC7C63}"/>
          </ac:spMkLst>
        </pc:spChg>
        <pc:spChg chg="mod">
          <ac:chgData name="Danielle Straub" userId="e72bbf21-d577-401c-9595-f4f787689271" providerId="ADAL" clId="{12411E0C-7227-4120-B769-3C5B10C3402D}" dt="2023-02-09T08:04:06.328" v="6" actId="207"/>
          <ac:spMkLst>
            <pc:docMk/>
            <pc:sldMk cId="769670318" sldId="357"/>
            <ac:spMk id="13" creationId="{FF083D1E-37D0-AC46-8305-B36940F99FF2}"/>
          </ac:spMkLst>
        </pc:spChg>
        <pc:spChg chg="del mod">
          <ac:chgData name="Danielle Straub" userId="e72bbf21-d577-401c-9595-f4f787689271" providerId="ADAL" clId="{12411E0C-7227-4120-B769-3C5B10C3402D}" dt="2023-02-09T15:03:29.166" v="1504" actId="478"/>
          <ac:spMkLst>
            <pc:docMk/>
            <pc:sldMk cId="769670318" sldId="357"/>
            <ac:spMk id="15" creationId="{5CEF4549-85F7-1B40-B1ED-6126A28C893C}"/>
          </ac:spMkLst>
        </pc:spChg>
        <pc:spChg chg="del mod">
          <ac:chgData name="Danielle Straub" userId="e72bbf21-d577-401c-9595-f4f787689271" providerId="ADAL" clId="{12411E0C-7227-4120-B769-3C5B10C3402D}" dt="2023-02-09T15:03:29.166" v="1504" actId="478"/>
          <ac:spMkLst>
            <pc:docMk/>
            <pc:sldMk cId="769670318" sldId="357"/>
            <ac:spMk id="16" creationId="{7F6B5080-686A-1E44-BA8A-903066B37D07}"/>
          </ac:spMkLst>
        </pc:spChg>
        <pc:spChg chg="add mod">
          <ac:chgData name="Danielle Straub" userId="e72bbf21-d577-401c-9595-f4f787689271" providerId="ADAL" clId="{12411E0C-7227-4120-B769-3C5B10C3402D}" dt="2023-02-09T15:08:18.572" v="1559" actId="1076"/>
          <ac:spMkLst>
            <pc:docMk/>
            <pc:sldMk cId="769670318" sldId="357"/>
            <ac:spMk id="17" creationId="{B023A068-CFEF-7AD6-8A27-4B20B5C7FDD5}"/>
          </ac:spMkLst>
        </pc:spChg>
        <pc:spChg chg="add mod">
          <ac:chgData name="Danielle Straub" userId="e72bbf21-d577-401c-9595-f4f787689271" providerId="ADAL" clId="{12411E0C-7227-4120-B769-3C5B10C3402D}" dt="2023-02-09T15:08:40.569" v="1577" actId="1076"/>
          <ac:spMkLst>
            <pc:docMk/>
            <pc:sldMk cId="769670318" sldId="357"/>
            <ac:spMk id="18" creationId="{7FCD8D62-6AE6-DA09-AB61-71C711C03D44}"/>
          </ac:spMkLst>
        </pc:spChg>
        <pc:spChg chg="add mod">
          <ac:chgData name="Danielle Straub" userId="e72bbf21-d577-401c-9595-f4f787689271" providerId="ADAL" clId="{12411E0C-7227-4120-B769-3C5B10C3402D}" dt="2023-02-09T15:08:16.084" v="1558" actId="14100"/>
          <ac:spMkLst>
            <pc:docMk/>
            <pc:sldMk cId="769670318" sldId="357"/>
            <ac:spMk id="19" creationId="{23B77382-B288-CE73-2BD9-94A4CCE6AF15}"/>
          </ac:spMkLst>
        </pc:spChg>
        <pc:picChg chg="add mod">
          <ac:chgData name="Danielle Straub" userId="e72bbf21-d577-401c-9595-f4f787689271" providerId="ADAL" clId="{12411E0C-7227-4120-B769-3C5B10C3402D}" dt="2023-02-09T15:04:47.032" v="1528"/>
          <ac:picMkLst>
            <pc:docMk/>
            <pc:sldMk cId="769670318" sldId="357"/>
            <ac:picMk id="4" creationId="{7FAE1F7B-DDC7-2E65-8C51-10DA67798E2C}"/>
          </ac:picMkLst>
        </pc:picChg>
        <pc:picChg chg="del">
          <ac:chgData name="Danielle Straub" userId="e72bbf21-d577-401c-9595-f4f787689271" providerId="ADAL" clId="{12411E0C-7227-4120-B769-3C5B10C3402D}" dt="2023-02-09T15:03:29.166" v="1504" actId="478"/>
          <ac:picMkLst>
            <pc:docMk/>
            <pc:sldMk cId="769670318" sldId="357"/>
            <ac:picMk id="5" creationId="{432BB51C-0602-294E-876F-5B5DBB52D5C2}"/>
          </ac:picMkLst>
        </pc:picChg>
        <pc:picChg chg="add mod">
          <ac:chgData name="Danielle Straub" userId="e72bbf21-d577-401c-9595-f4f787689271" providerId="ADAL" clId="{12411E0C-7227-4120-B769-3C5B10C3402D}" dt="2023-02-09T15:04:47.032" v="1528"/>
          <ac:picMkLst>
            <pc:docMk/>
            <pc:sldMk cId="769670318" sldId="357"/>
            <ac:picMk id="6" creationId="{13D02A74-3F0F-852E-AC3C-EB2613639B80}"/>
          </ac:picMkLst>
        </pc:picChg>
        <pc:picChg chg="add mod">
          <ac:chgData name="Danielle Straub" userId="e72bbf21-d577-401c-9595-f4f787689271" providerId="ADAL" clId="{12411E0C-7227-4120-B769-3C5B10C3402D}" dt="2023-02-09T15:08:00.819" v="1538" actId="1076"/>
          <ac:picMkLst>
            <pc:docMk/>
            <pc:sldMk cId="769670318" sldId="357"/>
            <ac:picMk id="7" creationId="{A83B6498-5CEF-63CC-D8DB-C242BD20824D}"/>
          </ac:picMkLst>
        </pc:picChg>
        <pc:picChg chg="add mod">
          <ac:chgData name="Danielle Straub" userId="e72bbf21-d577-401c-9595-f4f787689271" providerId="ADAL" clId="{12411E0C-7227-4120-B769-3C5B10C3402D}" dt="2023-02-09T15:08:38.129" v="1576" actId="1076"/>
          <ac:picMkLst>
            <pc:docMk/>
            <pc:sldMk cId="769670318" sldId="357"/>
            <ac:picMk id="11" creationId="{515FD878-725A-7E8B-3637-CE2B7A4CCA31}"/>
          </ac:picMkLst>
        </pc:picChg>
        <pc:picChg chg="add mod">
          <ac:chgData name="Danielle Straub" userId="e72bbf21-d577-401c-9595-f4f787689271" providerId="ADAL" clId="{12411E0C-7227-4120-B769-3C5B10C3402D}" dt="2023-02-09T15:08:03.958" v="1540" actId="1076"/>
          <ac:picMkLst>
            <pc:docMk/>
            <pc:sldMk cId="769670318" sldId="357"/>
            <ac:picMk id="14" creationId="{18EC35E3-1C49-72AF-3F0B-6A888C3ED864}"/>
          </ac:picMkLst>
        </pc:picChg>
      </pc:sldChg>
      <pc:sldChg chg="del">
        <pc:chgData name="Danielle Straub" userId="e72bbf21-d577-401c-9595-f4f787689271" providerId="ADAL" clId="{12411E0C-7227-4120-B769-3C5B10C3402D}" dt="2023-02-09T15:39:15.979" v="3003" actId="47"/>
        <pc:sldMkLst>
          <pc:docMk/>
          <pc:sldMk cId="688994074" sldId="358"/>
        </pc:sldMkLst>
      </pc:sldChg>
      <pc:sldChg chg="del">
        <pc:chgData name="Danielle Straub" userId="e72bbf21-d577-401c-9595-f4f787689271" providerId="ADAL" clId="{12411E0C-7227-4120-B769-3C5B10C3402D}" dt="2023-02-09T15:39:12.896" v="2994" actId="47"/>
        <pc:sldMkLst>
          <pc:docMk/>
          <pc:sldMk cId="3489260951" sldId="359"/>
        </pc:sldMkLst>
      </pc:sldChg>
      <pc:sldChg chg="add del">
        <pc:chgData name="Danielle Straub" userId="e72bbf21-d577-401c-9595-f4f787689271" providerId="ADAL" clId="{12411E0C-7227-4120-B769-3C5B10C3402D}" dt="2023-02-09T15:19:53.059" v="2169" actId="47"/>
        <pc:sldMkLst>
          <pc:docMk/>
          <pc:sldMk cId="3253973471" sldId="360"/>
        </pc:sldMkLst>
      </pc:sldChg>
      <pc:sldChg chg="delSp add del mod setBg">
        <pc:chgData name="Danielle Straub" userId="e72bbf21-d577-401c-9595-f4f787689271" providerId="ADAL" clId="{12411E0C-7227-4120-B769-3C5B10C3402D}" dt="2023-02-09T15:08:59.823" v="1579" actId="47"/>
        <pc:sldMkLst>
          <pc:docMk/>
          <pc:sldMk cId="266087911" sldId="361"/>
        </pc:sldMkLst>
        <pc:spChg chg="del">
          <ac:chgData name="Danielle Straub" userId="e72bbf21-d577-401c-9595-f4f787689271" providerId="ADAL" clId="{12411E0C-7227-4120-B769-3C5B10C3402D}" dt="2023-02-09T15:04:52.244" v="1529" actId="478"/>
          <ac:spMkLst>
            <pc:docMk/>
            <pc:sldMk cId="266087911" sldId="361"/>
            <ac:spMk id="19" creationId="{EE021239-7DAE-C942-B7A6-BE8D0E70C0DB}"/>
          </ac:spMkLst>
        </pc:spChg>
        <pc:picChg chg="del">
          <ac:chgData name="Danielle Straub" userId="e72bbf21-d577-401c-9595-f4f787689271" providerId="ADAL" clId="{12411E0C-7227-4120-B769-3C5B10C3402D}" dt="2023-02-09T15:04:52.796" v="1530" actId="478"/>
          <ac:picMkLst>
            <pc:docMk/>
            <pc:sldMk cId="266087911" sldId="361"/>
            <ac:picMk id="14" creationId="{B20F0823-B241-7040-947D-C993AFA9B1F6}"/>
          </ac:picMkLst>
        </pc:picChg>
      </pc:sldChg>
      <pc:sldChg chg="del">
        <pc:chgData name="Danielle Straub" userId="e72bbf21-d577-401c-9595-f4f787689271" providerId="ADAL" clId="{12411E0C-7227-4120-B769-3C5B10C3402D}" dt="2023-02-09T15:39:11.574" v="2990" actId="47"/>
        <pc:sldMkLst>
          <pc:docMk/>
          <pc:sldMk cId="339345440" sldId="362"/>
        </pc:sldMkLst>
      </pc:sldChg>
      <pc:sldChg chg="del">
        <pc:chgData name="Danielle Straub" userId="e72bbf21-d577-401c-9595-f4f787689271" providerId="ADAL" clId="{12411E0C-7227-4120-B769-3C5B10C3402D}" dt="2023-02-09T15:39:11.126" v="2989" actId="47"/>
        <pc:sldMkLst>
          <pc:docMk/>
          <pc:sldMk cId="1611104752" sldId="363"/>
        </pc:sldMkLst>
      </pc:sldChg>
      <pc:sldChg chg="del">
        <pc:chgData name="Danielle Straub" userId="e72bbf21-d577-401c-9595-f4f787689271" providerId="ADAL" clId="{12411E0C-7227-4120-B769-3C5B10C3402D}" dt="2023-02-09T15:39:13.982" v="2997" actId="47"/>
        <pc:sldMkLst>
          <pc:docMk/>
          <pc:sldMk cId="3239490297" sldId="364"/>
        </pc:sldMkLst>
      </pc:sldChg>
      <pc:sldChg chg="del">
        <pc:chgData name="Danielle Straub" userId="e72bbf21-d577-401c-9595-f4f787689271" providerId="ADAL" clId="{12411E0C-7227-4120-B769-3C5B10C3402D}" dt="2023-02-09T15:39:15.032" v="3000" actId="47"/>
        <pc:sldMkLst>
          <pc:docMk/>
          <pc:sldMk cId="2724780384" sldId="365"/>
        </pc:sldMkLst>
      </pc:sldChg>
      <pc:sldChg chg="del">
        <pc:chgData name="Danielle Straub" userId="e72bbf21-d577-401c-9595-f4f787689271" providerId="ADAL" clId="{12411E0C-7227-4120-B769-3C5B10C3402D}" dt="2023-02-09T15:39:15.349" v="3001" actId="47"/>
        <pc:sldMkLst>
          <pc:docMk/>
          <pc:sldMk cId="2502055677" sldId="366"/>
        </pc:sldMkLst>
      </pc:sldChg>
      <pc:sldChg chg="del">
        <pc:chgData name="Danielle Straub" userId="e72bbf21-d577-401c-9595-f4f787689271" providerId="ADAL" clId="{12411E0C-7227-4120-B769-3C5B10C3402D}" dt="2023-02-09T15:39:16.442" v="3004" actId="47"/>
        <pc:sldMkLst>
          <pc:docMk/>
          <pc:sldMk cId="1539901964" sldId="367"/>
        </pc:sldMkLst>
      </pc:sldChg>
      <pc:sldChg chg="del">
        <pc:chgData name="Danielle Straub" userId="e72bbf21-d577-401c-9595-f4f787689271" providerId="ADAL" clId="{12411E0C-7227-4120-B769-3C5B10C3402D}" dt="2023-02-09T15:39:14.269" v="2998" actId="47"/>
        <pc:sldMkLst>
          <pc:docMk/>
          <pc:sldMk cId="3975175699" sldId="369"/>
        </pc:sldMkLst>
      </pc:sldChg>
      <pc:sldChg chg="del">
        <pc:chgData name="Danielle Straub" userId="e72bbf21-d577-401c-9595-f4f787689271" providerId="ADAL" clId="{12411E0C-7227-4120-B769-3C5B10C3402D}" dt="2023-02-09T15:39:15.632" v="3002" actId="47"/>
        <pc:sldMkLst>
          <pc:docMk/>
          <pc:sldMk cId="1720369742" sldId="370"/>
        </pc:sldMkLst>
      </pc:sldChg>
      <pc:sldChg chg="del">
        <pc:chgData name="Danielle Straub" userId="e72bbf21-d577-401c-9595-f4f787689271" providerId="ADAL" clId="{12411E0C-7227-4120-B769-3C5B10C3402D}" dt="2023-02-09T15:39:14.610" v="2999" actId="47"/>
        <pc:sldMkLst>
          <pc:docMk/>
          <pc:sldMk cId="341081299" sldId="371"/>
        </pc:sldMkLst>
      </pc:sldChg>
      <pc:sldChg chg="del">
        <pc:chgData name="Danielle Straub" userId="e72bbf21-d577-401c-9595-f4f787689271" providerId="ADAL" clId="{12411E0C-7227-4120-B769-3C5B10C3402D}" dt="2023-02-09T15:39:10.376" v="2988" actId="47"/>
        <pc:sldMkLst>
          <pc:docMk/>
          <pc:sldMk cId="3339175793" sldId="372"/>
        </pc:sldMkLst>
      </pc:sldChg>
      <pc:sldChg chg="del">
        <pc:chgData name="Danielle Straub" userId="e72bbf21-d577-401c-9595-f4f787689271" providerId="ADAL" clId="{12411E0C-7227-4120-B769-3C5B10C3402D}" dt="2023-02-09T15:39:11.943" v="2991" actId="47"/>
        <pc:sldMkLst>
          <pc:docMk/>
          <pc:sldMk cId="3333640220" sldId="373"/>
        </pc:sldMkLst>
      </pc:sldChg>
      <pc:sldChg chg="del">
        <pc:chgData name="Danielle Straub" userId="e72bbf21-d577-401c-9595-f4f787689271" providerId="ADAL" clId="{12411E0C-7227-4120-B769-3C5B10C3402D}" dt="2023-02-09T15:39:13.166" v="2995" actId="47"/>
        <pc:sldMkLst>
          <pc:docMk/>
          <pc:sldMk cId="3843029369" sldId="376"/>
        </pc:sldMkLst>
      </pc:sldChg>
      <pc:sldChg chg="del">
        <pc:chgData name="Danielle Straub" userId="e72bbf21-d577-401c-9595-f4f787689271" providerId="ADAL" clId="{12411E0C-7227-4120-B769-3C5B10C3402D}" dt="2023-02-09T15:39:13.445" v="2996" actId="47"/>
        <pc:sldMkLst>
          <pc:docMk/>
          <pc:sldMk cId="666767876" sldId="377"/>
        </pc:sldMkLst>
      </pc:sldChg>
      <pc:sldChg chg="add del">
        <pc:chgData name="Danielle Straub" userId="e72bbf21-d577-401c-9595-f4f787689271" providerId="ADAL" clId="{12411E0C-7227-4120-B769-3C5B10C3402D}" dt="2023-02-09T15:38:53.558" v="2982" actId="47"/>
        <pc:sldMkLst>
          <pc:docMk/>
          <pc:sldMk cId="0" sldId="382"/>
        </pc:sldMkLst>
      </pc:sldChg>
      <pc:sldChg chg="add del ord">
        <pc:chgData name="Danielle Straub" userId="e72bbf21-d577-401c-9595-f4f787689271" providerId="ADAL" clId="{12411E0C-7227-4120-B769-3C5B10C3402D}" dt="2023-02-09T08:38:21.040" v="820" actId="47"/>
        <pc:sldMkLst>
          <pc:docMk/>
          <pc:sldMk cId="2969543540" sldId="385"/>
        </pc:sldMkLst>
      </pc:sldChg>
      <pc:sldChg chg="delSp modSp add del mod">
        <pc:chgData name="Danielle Straub" userId="e72bbf21-d577-401c-9595-f4f787689271" providerId="ADAL" clId="{12411E0C-7227-4120-B769-3C5B10C3402D}" dt="2023-02-09T08:21:16.640" v="239" actId="47"/>
        <pc:sldMkLst>
          <pc:docMk/>
          <pc:sldMk cId="4082810883" sldId="386"/>
        </pc:sldMkLst>
        <pc:spChg chg="del">
          <ac:chgData name="Danielle Straub" userId="e72bbf21-d577-401c-9595-f4f787689271" providerId="ADAL" clId="{12411E0C-7227-4120-B769-3C5B10C3402D}" dt="2023-02-09T08:17:17.244" v="185" actId="478"/>
          <ac:spMkLst>
            <pc:docMk/>
            <pc:sldMk cId="4082810883" sldId="386"/>
            <ac:spMk id="3" creationId="{5D8CF084-1634-4735-7F08-A79805018C46}"/>
          </ac:spMkLst>
        </pc:spChg>
        <pc:picChg chg="del mod">
          <ac:chgData name="Danielle Straub" userId="e72bbf21-d577-401c-9595-f4f787689271" providerId="ADAL" clId="{12411E0C-7227-4120-B769-3C5B10C3402D}" dt="2023-02-09T08:17:13.274" v="182" actId="478"/>
          <ac:picMkLst>
            <pc:docMk/>
            <pc:sldMk cId="4082810883" sldId="386"/>
            <ac:picMk id="4" creationId="{22FDD3ED-7067-3559-C5A2-B7E7EAD33476}"/>
          </ac:picMkLst>
        </pc:picChg>
        <pc:picChg chg="del">
          <ac:chgData name="Danielle Straub" userId="e72bbf21-d577-401c-9595-f4f787689271" providerId="ADAL" clId="{12411E0C-7227-4120-B769-3C5B10C3402D}" dt="2023-02-09T08:17:14.087" v="183" actId="478"/>
          <ac:picMkLst>
            <pc:docMk/>
            <pc:sldMk cId="4082810883" sldId="386"/>
            <ac:picMk id="6" creationId="{31D17732-904E-4835-E8B0-A3772BA44E78}"/>
          </ac:picMkLst>
        </pc:picChg>
        <pc:picChg chg="del">
          <ac:chgData name="Danielle Straub" userId="e72bbf21-d577-401c-9595-f4f787689271" providerId="ADAL" clId="{12411E0C-7227-4120-B769-3C5B10C3402D}" dt="2023-02-09T08:17:14.726" v="184" actId="478"/>
          <ac:picMkLst>
            <pc:docMk/>
            <pc:sldMk cId="4082810883" sldId="386"/>
            <ac:picMk id="7" creationId="{0A83F64F-2AA3-B102-3D4C-8328EE8FEB0A}"/>
          </ac:picMkLst>
        </pc:picChg>
      </pc:sldChg>
      <pc:sldChg chg="add del ord">
        <pc:chgData name="Danielle Straub" userId="e72bbf21-d577-401c-9595-f4f787689271" providerId="ADAL" clId="{12411E0C-7227-4120-B769-3C5B10C3402D}" dt="2023-02-09T08:25:18.097" v="327" actId="47"/>
        <pc:sldMkLst>
          <pc:docMk/>
          <pc:sldMk cId="3860450670" sldId="387"/>
        </pc:sldMkLst>
      </pc:sldChg>
      <pc:sldChg chg="addSp delSp modSp add mod ord modNotesTx">
        <pc:chgData name="Danielle Straub" userId="e72bbf21-d577-401c-9595-f4f787689271" providerId="ADAL" clId="{12411E0C-7227-4120-B769-3C5B10C3402D}" dt="2023-02-09T16:37:34.517" v="3429" actId="20577"/>
        <pc:sldMkLst>
          <pc:docMk/>
          <pc:sldMk cId="1096384255" sldId="388"/>
        </pc:sldMkLst>
        <pc:spChg chg="add mod">
          <ac:chgData name="Danielle Straub" userId="e72bbf21-d577-401c-9595-f4f787689271" providerId="ADAL" clId="{12411E0C-7227-4120-B769-3C5B10C3402D}" dt="2023-02-09T14:42:44.531" v="900" actId="20577"/>
          <ac:spMkLst>
            <pc:docMk/>
            <pc:sldMk cId="1096384255" sldId="388"/>
            <ac:spMk id="2" creationId="{A0BE1014-550E-4828-5954-7A492F2350EC}"/>
          </ac:spMkLst>
        </pc:spChg>
        <pc:spChg chg="add mod">
          <ac:chgData name="Danielle Straub" userId="e72bbf21-d577-401c-9595-f4f787689271" providerId="ADAL" clId="{12411E0C-7227-4120-B769-3C5B10C3402D}" dt="2023-02-09T14:42:53.834" v="903"/>
          <ac:spMkLst>
            <pc:docMk/>
            <pc:sldMk cId="1096384255" sldId="388"/>
            <ac:spMk id="3" creationId="{904765AF-0EBB-CEE1-CE95-0965BE82E571}"/>
          </ac:spMkLst>
        </pc:spChg>
        <pc:spChg chg="del">
          <ac:chgData name="Danielle Straub" userId="e72bbf21-d577-401c-9595-f4f787689271" providerId="ADAL" clId="{12411E0C-7227-4120-B769-3C5B10C3402D}" dt="2023-02-09T14:42:49.460" v="902" actId="478"/>
          <ac:spMkLst>
            <pc:docMk/>
            <pc:sldMk cId="1096384255" sldId="388"/>
            <ac:spMk id="13" creationId="{55EBDED7-5113-C04F-FC34-E7CD9F4B972A}"/>
          </ac:spMkLst>
        </pc:spChg>
        <pc:spChg chg="del mod">
          <ac:chgData name="Danielle Straub" userId="e72bbf21-d577-401c-9595-f4f787689271" providerId="ADAL" clId="{12411E0C-7227-4120-B769-3C5B10C3402D}" dt="2023-02-09T14:42:47.240" v="901" actId="478"/>
          <ac:spMkLst>
            <pc:docMk/>
            <pc:sldMk cId="1096384255" sldId="388"/>
            <ac:spMk id="19" creationId="{EE021239-7DAE-C942-B7A6-BE8D0E70C0DB}"/>
          </ac:spMkLst>
        </pc:spChg>
        <pc:picChg chg="add mod">
          <ac:chgData name="Danielle Straub" userId="e72bbf21-d577-401c-9595-f4f787689271" providerId="ADAL" clId="{12411E0C-7227-4120-B769-3C5B10C3402D}" dt="2023-02-09T14:42:53.834" v="903"/>
          <ac:picMkLst>
            <pc:docMk/>
            <pc:sldMk cId="1096384255" sldId="388"/>
            <ac:picMk id="4" creationId="{080D4624-3CFD-018A-3634-5B0A581CE0ED}"/>
          </ac:picMkLst>
        </pc:picChg>
        <pc:picChg chg="add mod">
          <ac:chgData name="Danielle Straub" userId="e72bbf21-d577-401c-9595-f4f787689271" providerId="ADAL" clId="{12411E0C-7227-4120-B769-3C5B10C3402D}" dt="2023-02-09T14:42:53.834" v="903"/>
          <ac:picMkLst>
            <pc:docMk/>
            <pc:sldMk cId="1096384255" sldId="388"/>
            <ac:picMk id="5" creationId="{A63A94B4-2507-10B6-649C-85A2FE076B3B}"/>
          </ac:picMkLst>
        </pc:picChg>
        <pc:picChg chg="del">
          <ac:chgData name="Danielle Straub" userId="e72bbf21-d577-401c-9595-f4f787689271" providerId="ADAL" clId="{12411E0C-7227-4120-B769-3C5B10C3402D}" dt="2023-02-09T14:42:34.600" v="876" actId="478"/>
          <ac:picMkLst>
            <pc:docMk/>
            <pc:sldMk cId="1096384255" sldId="388"/>
            <ac:picMk id="14" creationId="{B20F0823-B241-7040-947D-C993AFA9B1F6}"/>
          </ac:picMkLst>
        </pc:picChg>
      </pc:sldChg>
      <pc:sldChg chg="addSp delSp modSp add del mod ord delAnim">
        <pc:chgData name="Danielle Straub" userId="e72bbf21-d577-401c-9595-f4f787689271" providerId="ADAL" clId="{12411E0C-7227-4120-B769-3C5B10C3402D}" dt="2023-02-09T17:56:38.695" v="3812" actId="47"/>
        <pc:sldMkLst>
          <pc:docMk/>
          <pc:sldMk cId="0" sldId="389"/>
        </pc:sldMkLst>
        <pc:spChg chg="del">
          <ac:chgData name="Danielle Straub" userId="e72bbf21-d577-401c-9595-f4f787689271" providerId="ADAL" clId="{12411E0C-7227-4120-B769-3C5B10C3402D}" dt="2023-02-09T14:43:09.319" v="909" actId="478"/>
          <ac:spMkLst>
            <pc:docMk/>
            <pc:sldMk cId="0" sldId="389"/>
            <ac:spMk id="2" creationId="{468575E0-13A3-AD14-BF4A-7695A79FCF62}"/>
          </ac:spMkLst>
        </pc:spChg>
        <pc:spChg chg="del">
          <ac:chgData name="Danielle Straub" userId="e72bbf21-d577-401c-9595-f4f787689271" providerId="ADAL" clId="{12411E0C-7227-4120-B769-3C5B10C3402D}" dt="2023-02-09T14:43:25.678" v="915" actId="478"/>
          <ac:spMkLst>
            <pc:docMk/>
            <pc:sldMk cId="0" sldId="389"/>
            <ac:spMk id="5" creationId="{00000000-0000-0000-0000-000000000000}"/>
          </ac:spMkLst>
        </pc:spChg>
        <pc:spChg chg="add mod">
          <ac:chgData name="Danielle Straub" userId="e72bbf21-d577-401c-9595-f4f787689271" providerId="ADAL" clId="{12411E0C-7227-4120-B769-3C5B10C3402D}" dt="2023-02-09T14:43:18.181" v="912"/>
          <ac:spMkLst>
            <pc:docMk/>
            <pc:sldMk cId="0" sldId="389"/>
            <ac:spMk id="6" creationId="{612047C2-466C-F016-BC09-1DFEF05A75C4}"/>
          </ac:spMkLst>
        </pc:spChg>
        <pc:spChg chg="del">
          <ac:chgData name="Danielle Straub" userId="e72bbf21-d577-401c-9595-f4f787689271" providerId="ADAL" clId="{12411E0C-7227-4120-B769-3C5B10C3402D}" dt="2023-02-09T14:43:03.292" v="904" actId="478"/>
          <ac:spMkLst>
            <pc:docMk/>
            <pc:sldMk cId="0" sldId="389"/>
            <ac:spMk id="7" creationId="{00000000-0000-0000-0000-000000000000}"/>
          </ac:spMkLst>
        </pc:spChg>
        <pc:spChg chg="del">
          <ac:chgData name="Danielle Straub" userId="e72bbf21-d577-401c-9595-f4f787689271" providerId="ADAL" clId="{12411E0C-7227-4120-B769-3C5B10C3402D}" dt="2023-02-09T14:43:04.654" v="905" actId="478"/>
          <ac:spMkLst>
            <pc:docMk/>
            <pc:sldMk cId="0" sldId="389"/>
            <ac:spMk id="8" creationId="{00000000-0000-0000-0000-000000000000}"/>
          </ac:spMkLst>
        </pc:spChg>
        <pc:spChg chg="add mod">
          <ac:chgData name="Danielle Straub" userId="e72bbf21-d577-401c-9595-f4f787689271" providerId="ADAL" clId="{12411E0C-7227-4120-B769-3C5B10C3402D}" dt="2023-02-09T14:43:28.317" v="916" actId="1076"/>
          <ac:spMkLst>
            <pc:docMk/>
            <pc:sldMk cId="0" sldId="389"/>
            <ac:spMk id="13" creationId="{2DFAD81D-E34C-FE06-59DF-F71A3AF3C14E}"/>
          </ac:spMkLst>
        </pc:spChg>
        <pc:picChg chg="del">
          <ac:chgData name="Danielle Straub" userId="e72bbf21-d577-401c-9595-f4f787689271" providerId="ADAL" clId="{12411E0C-7227-4120-B769-3C5B10C3402D}" dt="2023-02-09T14:43:06.625" v="907" actId="478"/>
          <ac:picMkLst>
            <pc:docMk/>
            <pc:sldMk cId="0" sldId="389"/>
            <ac:picMk id="3" creationId="{36A313E8-88DF-C15A-ED9B-6521B80A9FD8}"/>
          </ac:picMkLst>
        </pc:picChg>
        <pc:picChg chg="del">
          <ac:chgData name="Danielle Straub" userId="e72bbf21-d577-401c-9595-f4f787689271" providerId="ADAL" clId="{12411E0C-7227-4120-B769-3C5B10C3402D}" dt="2023-02-09T14:43:05.799" v="906" actId="478"/>
          <ac:picMkLst>
            <pc:docMk/>
            <pc:sldMk cId="0" sldId="389"/>
            <ac:picMk id="4" creationId="{3C861E31-88CE-808D-E976-01233FCAEDE6}"/>
          </ac:picMkLst>
        </pc:picChg>
        <pc:picChg chg="add mod">
          <ac:chgData name="Danielle Straub" userId="e72bbf21-d577-401c-9595-f4f787689271" providerId="ADAL" clId="{12411E0C-7227-4120-B769-3C5B10C3402D}" dt="2023-02-09T14:43:18.181" v="912"/>
          <ac:picMkLst>
            <pc:docMk/>
            <pc:sldMk cId="0" sldId="389"/>
            <ac:picMk id="9" creationId="{8FEB5276-A68F-9F89-8A54-B710ED14E1E3}"/>
          </ac:picMkLst>
        </pc:picChg>
        <pc:picChg chg="mod">
          <ac:chgData name="Danielle Straub" userId="e72bbf21-d577-401c-9595-f4f787689271" providerId="ADAL" clId="{12411E0C-7227-4120-B769-3C5B10C3402D}" dt="2023-02-09T17:49:18.134" v="3779" actId="14100"/>
          <ac:picMkLst>
            <pc:docMk/>
            <pc:sldMk cId="0" sldId="389"/>
            <ac:picMk id="10" creationId="{0D238E03-966B-46B6-5913-53956023D41C}"/>
          </ac:picMkLst>
        </pc:picChg>
        <pc:picChg chg="del">
          <ac:chgData name="Danielle Straub" userId="e72bbf21-d577-401c-9595-f4f787689271" providerId="ADAL" clId="{12411E0C-7227-4120-B769-3C5B10C3402D}" dt="2023-02-09T14:43:07.699" v="908" actId="478"/>
          <ac:picMkLst>
            <pc:docMk/>
            <pc:sldMk cId="0" sldId="389"/>
            <ac:picMk id="11" creationId="{7B63DD00-D911-55E6-EDE4-D77673C022AD}"/>
          </ac:picMkLst>
        </pc:picChg>
        <pc:picChg chg="add mod">
          <ac:chgData name="Danielle Straub" userId="e72bbf21-d577-401c-9595-f4f787689271" providerId="ADAL" clId="{12411E0C-7227-4120-B769-3C5B10C3402D}" dt="2023-02-09T14:43:18.181" v="912"/>
          <ac:picMkLst>
            <pc:docMk/>
            <pc:sldMk cId="0" sldId="389"/>
            <ac:picMk id="12" creationId="{99194D50-3D5F-EC4C-55FB-202607246A99}"/>
          </ac:picMkLst>
        </pc:picChg>
      </pc:sldChg>
      <pc:sldChg chg="add del">
        <pc:chgData name="Danielle Straub" userId="e72bbf21-d577-401c-9595-f4f787689271" providerId="ADAL" clId="{12411E0C-7227-4120-B769-3C5B10C3402D}" dt="2023-02-09T14:45:57.524" v="985" actId="47"/>
        <pc:sldMkLst>
          <pc:docMk/>
          <pc:sldMk cId="3322379420" sldId="390"/>
        </pc:sldMkLst>
      </pc:sldChg>
      <pc:sldChg chg="modSp add del mod">
        <pc:chgData name="Danielle Straub" userId="e72bbf21-d577-401c-9595-f4f787689271" providerId="ADAL" clId="{12411E0C-7227-4120-B769-3C5B10C3402D}" dt="2023-02-09T14:49:30.828" v="1101" actId="47"/>
        <pc:sldMkLst>
          <pc:docMk/>
          <pc:sldMk cId="1047411417" sldId="391"/>
        </pc:sldMkLst>
        <pc:spChg chg="mod">
          <ac:chgData name="Danielle Straub" userId="e72bbf21-d577-401c-9595-f4f787689271" providerId="ADAL" clId="{12411E0C-7227-4120-B769-3C5B10C3402D}" dt="2023-02-09T14:47:43.154" v="1042" actId="108"/>
          <ac:spMkLst>
            <pc:docMk/>
            <pc:sldMk cId="1047411417" sldId="391"/>
            <ac:spMk id="3" creationId="{4474ABF7-8720-A124-6510-BBB695E0093D}"/>
          </ac:spMkLst>
        </pc:spChg>
      </pc:sldChg>
      <pc:sldChg chg="delSp modSp add del mod">
        <pc:chgData name="Danielle Straub" userId="e72bbf21-d577-401c-9595-f4f787689271" providerId="ADAL" clId="{12411E0C-7227-4120-B769-3C5B10C3402D}" dt="2023-02-09T14:54:46.433" v="1320" actId="47"/>
        <pc:sldMkLst>
          <pc:docMk/>
          <pc:sldMk cId="2328301955" sldId="392"/>
        </pc:sldMkLst>
        <pc:spChg chg="del mod">
          <ac:chgData name="Danielle Straub" userId="e72bbf21-d577-401c-9595-f4f787689271" providerId="ADAL" clId="{12411E0C-7227-4120-B769-3C5B10C3402D}" dt="2023-02-09T14:53:36.882" v="1307" actId="478"/>
          <ac:spMkLst>
            <pc:docMk/>
            <pc:sldMk cId="2328301955" sldId="392"/>
            <ac:spMk id="19" creationId="{EE021239-7DAE-C942-B7A6-BE8D0E70C0DB}"/>
          </ac:spMkLst>
        </pc:spChg>
        <pc:picChg chg="del">
          <ac:chgData name="Danielle Straub" userId="e72bbf21-d577-401c-9595-f4f787689271" providerId="ADAL" clId="{12411E0C-7227-4120-B769-3C5B10C3402D}" dt="2023-02-09T14:52:32.670" v="1272" actId="478"/>
          <ac:picMkLst>
            <pc:docMk/>
            <pc:sldMk cId="2328301955" sldId="392"/>
            <ac:picMk id="14" creationId="{B20F0823-B241-7040-947D-C993AFA9B1F6}"/>
          </ac:picMkLst>
        </pc:picChg>
      </pc:sldChg>
      <pc:sldChg chg="modSp add del mod">
        <pc:chgData name="Danielle Straub" userId="e72bbf21-d577-401c-9595-f4f787689271" providerId="ADAL" clId="{12411E0C-7227-4120-B769-3C5B10C3402D}" dt="2023-02-09T15:16:27.513" v="1939" actId="47"/>
        <pc:sldMkLst>
          <pc:docMk/>
          <pc:sldMk cId="1526046318" sldId="394"/>
        </pc:sldMkLst>
        <pc:spChg chg="mod">
          <ac:chgData name="Danielle Straub" userId="e72bbf21-d577-401c-9595-f4f787689271" providerId="ADAL" clId="{12411E0C-7227-4120-B769-3C5B10C3402D}" dt="2023-02-09T15:15:47.949" v="1877" actId="20577"/>
          <ac:spMkLst>
            <pc:docMk/>
            <pc:sldMk cId="1526046318" sldId="394"/>
            <ac:spMk id="3" creationId="{B0DFE9DA-2E0B-5C9A-1148-DE6FBE5B9763}"/>
          </ac:spMkLst>
        </pc:spChg>
      </pc:sldChg>
      <pc:sldChg chg="add del">
        <pc:chgData name="Danielle Straub" userId="e72bbf21-d577-401c-9595-f4f787689271" providerId="ADAL" clId="{12411E0C-7227-4120-B769-3C5B10C3402D}" dt="2023-02-09T14:57:56.633" v="1397" actId="47"/>
        <pc:sldMkLst>
          <pc:docMk/>
          <pc:sldMk cId="217874363" sldId="395"/>
        </pc:sldMkLst>
      </pc:sldChg>
      <pc:sldChg chg="add del">
        <pc:chgData name="Danielle Straub" userId="e72bbf21-d577-401c-9595-f4f787689271" providerId="ADAL" clId="{12411E0C-7227-4120-B769-3C5B10C3402D}" dt="2023-02-09T15:09:02.502" v="1580" actId="47"/>
        <pc:sldMkLst>
          <pc:docMk/>
          <pc:sldMk cId="0" sldId="396"/>
        </pc:sldMkLst>
      </pc:sldChg>
      <pc:sldChg chg="addSp delSp modSp add mod ord">
        <pc:chgData name="Danielle Straub" userId="e72bbf21-d577-401c-9595-f4f787689271" providerId="ADAL" clId="{12411E0C-7227-4120-B769-3C5B10C3402D}" dt="2023-02-09T15:10:28.192" v="1596"/>
        <pc:sldMkLst>
          <pc:docMk/>
          <pc:sldMk cId="2017451648" sldId="397"/>
        </pc:sldMkLst>
        <pc:spChg chg="add mod">
          <ac:chgData name="Danielle Straub" userId="e72bbf21-d577-401c-9595-f4f787689271" providerId="ADAL" clId="{12411E0C-7227-4120-B769-3C5B10C3402D}" dt="2023-02-09T15:10:24.737" v="1594"/>
          <ac:spMkLst>
            <pc:docMk/>
            <pc:sldMk cId="2017451648" sldId="397"/>
            <ac:spMk id="2" creationId="{FED5540B-2308-3FBE-4618-9693A6B940F8}"/>
          </ac:spMkLst>
        </pc:spChg>
        <pc:spChg chg="del">
          <ac:chgData name="Danielle Straub" userId="e72bbf21-d577-401c-9595-f4f787689271" providerId="ADAL" clId="{12411E0C-7227-4120-B769-3C5B10C3402D}" dt="2023-02-09T15:10:20.878" v="1593" actId="478"/>
          <ac:spMkLst>
            <pc:docMk/>
            <pc:sldMk cId="2017451648" sldId="397"/>
            <ac:spMk id="11" creationId="{4EAB61A7-DE32-2252-ED42-4DF44217D0B4}"/>
          </ac:spMkLst>
        </pc:spChg>
        <pc:spChg chg="mod">
          <ac:chgData name="Danielle Straub" userId="e72bbf21-d577-401c-9595-f4f787689271" providerId="ADAL" clId="{12411E0C-7227-4120-B769-3C5B10C3402D}" dt="2023-02-09T15:10:18.192" v="1592" actId="1076"/>
          <ac:spMkLst>
            <pc:docMk/>
            <pc:sldMk cId="2017451648" sldId="397"/>
            <ac:spMk id="19" creationId="{EE021239-7DAE-C942-B7A6-BE8D0E70C0DB}"/>
          </ac:spMkLst>
        </pc:spChg>
        <pc:picChg chg="add mod">
          <ac:chgData name="Danielle Straub" userId="e72bbf21-d577-401c-9595-f4f787689271" providerId="ADAL" clId="{12411E0C-7227-4120-B769-3C5B10C3402D}" dt="2023-02-09T15:10:24.737" v="1594"/>
          <ac:picMkLst>
            <pc:docMk/>
            <pc:sldMk cId="2017451648" sldId="397"/>
            <ac:picMk id="3" creationId="{C8110037-8BA2-8FC4-FD47-AF4B468E42DC}"/>
          </ac:picMkLst>
        </pc:picChg>
        <pc:picChg chg="add mod">
          <ac:chgData name="Danielle Straub" userId="e72bbf21-d577-401c-9595-f4f787689271" providerId="ADAL" clId="{12411E0C-7227-4120-B769-3C5B10C3402D}" dt="2023-02-09T15:10:24.737" v="1594"/>
          <ac:picMkLst>
            <pc:docMk/>
            <pc:sldMk cId="2017451648" sldId="397"/>
            <ac:picMk id="4" creationId="{F31D996C-8EE1-684D-D89F-6C66A6AC5F97}"/>
          </ac:picMkLst>
        </pc:picChg>
        <pc:picChg chg="del">
          <ac:chgData name="Danielle Straub" userId="e72bbf21-d577-401c-9595-f4f787689271" providerId="ADAL" clId="{12411E0C-7227-4120-B769-3C5B10C3402D}" dt="2023-02-09T15:09:52.673" v="1589" actId="478"/>
          <ac:picMkLst>
            <pc:docMk/>
            <pc:sldMk cId="2017451648" sldId="397"/>
            <ac:picMk id="14" creationId="{B20F0823-B241-7040-947D-C993AFA9B1F6}"/>
          </ac:picMkLst>
        </pc:picChg>
      </pc:sldChg>
      <pc:sldChg chg="modSp add del modAnim">
        <pc:chgData name="Danielle Straub" userId="e72bbf21-d577-401c-9595-f4f787689271" providerId="ADAL" clId="{12411E0C-7227-4120-B769-3C5B10C3402D}" dt="2023-02-09T15:12:36.150" v="1650" actId="47"/>
        <pc:sldMkLst>
          <pc:docMk/>
          <pc:sldMk cId="3519613681" sldId="398"/>
        </pc:sldMkLst>
        <pc:spChg chg="mod">
          <ac:chgData name="Danielle Straub" userId="e72bbf21-d577-401c-9595-f4f787689271" providerId="ADAL" clId="{12411E0C-7227-4120-B769-3C5B10C3402D}" dt="2023-02-09T15:12:00.082" v="1606" actId="5793"/>
          <ac:spMkLst>
            <pc:docMk/>
            <pc:sldMk cId="3519613681" sldId="398"/>
            <ac:spMk id="3" creationId="{91FD2856-9138-B22D-B764-3B06006BAC43}"/>
          </ac:spMkLst>
        </pc:spChg>
      </pc:sldChg>
      <pc:sldChg chg="add del">
        <pc:chgData name="Danielle Straub" userId="e72bbf21-d577-401c-9595-f4f787689271" providerId="ADAL" clId="{12411E0C-7227-4120-B769-3C5B10C3402D}" dt="2023-02-09T15:20:46.786" v="2216" actId="47"/>
        <pc:sldMkLst>
          <pc:docMk/>
          <pc:sldMk cId="0" sldId="399"/>
        </pc:sldMkLst>
      </pc:sldChg>
      <pc:sldChg chg="addSp delSp modSp add del mod">
        <pc:chgData name="Danielle Straub" userId="e72bbf21-d577-401c-9595-f4f787689271" providerId="ADAL" clId="{12411E0C-7227-4120-B769-3C5B10C3402D}" dt="2023-02-09T15:29:32.179" v="2540" actId="47"/>
        <pc:sldMkLst>
          <pc:docMk/>
          <pc:sldMk cId="235062771" sldId="400"/>
        </pc:sldMkLst>
        <pc:spChg chg="del">
          <ac:chgData name="Danielle Straub" userId="e72bbf21-d577-401c-9595-f4f787689271" providerId="ADAL" clId="{12411E0C-7227-4120-B769-3C5B10C3402D}" dt="2023-02-09T15:28:56.296" v="2513" actId="478"/>
          <ac:spMkLst>
            <pc:docMk/>
            <pc:sldMk cId="235062771" sldId="400"/>
            <ac:spMk id="2" creationId="{18B1356C-AB44-EA37-898D-50F07BEE2526}"/>
          </ac:spMkLst>
        </pc:spChg>
        <pc:spChg chg="del">
          <ac:chgData name="Danielle Straub" userId="e72bbf21-d577-401c-9595-f4f787689271" providerId="ADAL" clId="{12411E0C-7227-4120-B769-3C5B10C3402D}" dt="2023-02-09T15:29:02.114" v="2518" actId="478"/>
          <ac:spMkLst>
            <pc:docMk/>
            <pc:sldMk cId="235062771" sldId="400"/>
            <ac:spMk id="3" creationId="{B966297C-BA70-E804-5B4B-6F600068E6D6}"/>
          </ac:spMkLst>
        </pc:spChg>
        <pc:spChg chg="add del mod">
          <ac:chgData name="Danielle Straub" userId="e72bbf21-d577-401c-9595-f4f787689271" providerId="ADAL" clId="{12411E0C-7227-4120-B769-3C5B10C3402D}" dt="2023-02-09T15:28:58.370" v="2514" actId="478"/>
          <ac:spMkLst>
            <pc:docMk/>
            <pc:sldMk cId="235062771" sldId="400"/>
            <ac:spMk id="8" creationId="{5C6A4747-D120-8698-88A3-D64D303C847D}"/>
          </ac:spMkLst>
        </pc:spChg>
        <pc:picChg chg="del">
          <ac:chgData name="Danielle Straub" userId="e72bbf21-d577-401c-9595-f4f787689271" providerId="ADAL" clId="{12411E0C-7227-4120-B769-3C5B10C3402D}" dt="2023-02-09T15:28:59.122" v="2515" actId="478"/>
          <ac:picMkLst>
            <pc:docMk/>
            <pc:sldMk cId="235062771" sldId="400"/>
            <ac:picMk id="4" creationId="{4E2A411C-3FB5-67E5-1E05-5E17235AE539}"/>
          </ac:picMkLst>
        </pc:picChg>
        <pc:picChg chg="del">
          <ac:chgData name="Danielle Straub" userId="e72bbf21-d577-401c-9595-f4f787689271" providerId="ADAL" clId="{12411E0C-7227-4120-B769-3C5B10C3402D}" dt="2023-02-09T15:29:00.106" v="2516" actId="478"/>
          <ac:picMkLst>
            <pc:docMk/>
            <pc:sldMk cId="235062771" sldId="400"/>
            <ac:picMk id="6" creationId="{DA35D7FF-9248-8FF3-DAF2-FB882602EB4A}"/>
          </ac:picMkLst>
        </pc:picChg>
        <pc:picChg chg="del">
          <ac:chgData name="Danielle Straub" userId="e72bbf21-d577-401c-9595-f4f787689271" providerId="ADAL" clId="{12411E0C-7227-4120-B769-3C5B10C3402D}" dt="2023-02-09T15:29:00.744" v="2517" actId="478"/>
          <ac:picMkLst>
            <pc:docMk/>
            <pc:sldMk cId="235062771" sldId="400"/>
            <ac:picMk id="7" creationId="{019F0B3F-C18F-F3DF-5BA7-278995CA3F8E}"/>
          </ac:picMkLst>
        </pc:picChg>
      </pc:sldChg>
      <pc:sldChg chg="add del">
        <pc:chgData name="Danielle Straub" userId="e72bbf21-d577-401c-9595-f4f787689271" providerId="ADAL" clId="{12411E0C-7227-4120-B769-3C5B10C3402D}" dt="2023-02-09T15:30:13.569" v="2554" actId="47"/>
        <pc:sldMkLst>
          <pc:docMk/>
          <pc:sldMk cId="30045566" sldId="401"/>
        </pc:sldMkLst>
      </pc:sldChg>
      <pc:sldChg chg="addSp delSp modSp add mod ord modNotesTx">
        <pc:chgData name="Danielle Straub" userId="e72bbf21-d577-401c-9595-f4f787689271" providerId="ADAL" clId="{12411E0C-7227-4120-B769-3C5B10C3402D}" dt="2023-02-09T17:46:21.382" v="3778" actId="1076"/>
        <pc:sldMkLst>
          <pc:docMk/>
          <pc:sldMk cId="1929844804" sldId="402"/>
        </pc:sldMkLst>
        <pc:spChg chg="add mod">
          <ac:chgData name="Danielle Straub" userId="e72bbf21-d577-401c-9595-f4f787689271" providerId="ADAL" clId="{12411E0C-7227-4120-B769-3C5B10C3402D}" dt="2023-02-09T15:35:13.212" v="2794" actId="20577"/>
          <ac:spMkLst>
            <pc:docMk/>
            <pc:sldMk cId="1929844804" sldId="402"/>
            <ac:spMk id="2" creationId="{1EDFFB93-2864-98BD-5F02-7B796ABA1D3C}"/>
          </ac:spMkLst>
        </pc:spChg>
        <pc:spChg chg="add mod">
          <ac:chgData name="Danielle Straub" userId="e72bbf21-d577-401c-9595-f4f787689271" providerId="ADAL" clId="{12411E0C-7227-4120-B769-3C5B10C3402D}" dt="2023-02-09T15:35:32.592" v="2797"/>
          <ac:spMkLst>
            <pc:docMk/>
            <pc:sldMk cId="1929844804" sldId="402"/>
            <ac:spMk id="3" creationId="{D5327109-59B0-FF42-7090-1672CD5C0C05}"/>
          </ac:spMkLst>
        </pc:spChg>
        <pc:spChg chg="add del mod">
          <ac:chgData name="Danielle Straub" userId="e72bbf21-d577-401c-9595-f4f787689271" providerId="ADAL" clId="{12411E0C-7227-4120-B769-3C5B10C3402D}" dt="2023-02-09T17:46:15.133" v="3776" actId="478"/>
          <ac:spMkLst>
            <pc:docMk/>
            <pc:sldMk cId="1929844804" sldId="402"/>
            <ac:spMk id="6" creationId="{2BB4934D-4042-3B86-6436-6A955189E934}"/>
          </ac:spMkLst>
        </pc:spChg>
        <pc:spChg chg="del">
          <ac:chgData name="Danielle Straub" userId="e72bbf21-d577-401c-9595-f4f787689271" providerId="ADAL" clId="{12411E0C-7227-4120-B769-3C5B10C3402D}" dt="2023-02-09T15:34:55.171" v="2766" actId="478"/>
          <ac:spMkLst>
            <pc:docMk/>
            <pc:sldMk cId="1929844804" sldId="402"/>
            <ac:spMk id="7" creationId="{31455837-F9AC-CA2D-C473-AF9102DB06B2}"/>
          </ac:spMkLst>
        </pc:spChg>
        <pc:spChg chg="add del mod">
          <ac:chgData name="Danielle Straub" userId="e72bbf21-d577-401c-9595-f4f787689271" providerId="ADAL" clId="{12411E0C-7227-4120-B769-3C5B10C3402D}" dt="2023-02-09T17:46:15.133" v="3776" actId="478"/>
          <ac:spMkLst>
            <pc:docMk/>
            <pc:sldMk cId="1929844804" sldId="402"/>
            <ac:spMk id="9" creationId="{1A288863-FE5D-53AE-25E5-4306B927B2F3}"/>
          </ac:spMkLst>
        </pc:spChg>
        <pc:spChg chg="add del mod">
          <ac:chgData name="Danielle Straub" userId="e72bbf21-d577-401c-9595-f4f787689271" providerId="ADAL" clId="{12411E0C-7227-4120-B769-3C5B10C3402D}" dt="2023-02-09T17:46:15.133" v="3776" actId="478"/>
          <ac:spMkLst>
            <pc:docMk/>
            <pc:sldMk cId="1929844804" sldId="402"/>
            <ac:spMk id="11" creationId="{CE243BFD-DA18-F604-1D09-ED8C81B431C3}"/>
          </ac:spMkLst>
        </pc:spChg>
        <pc:spChg chg="add del mod">
          <ac:chgData name="Danielle Straub" userId="e72bbf21-d577-401c-9595-f4f787689271" providerId="ADAL" clId="{12411E0C-7227-4120-B769-3C5B10C3402D}" dt="2023-02-09T17:46:15.133" v="3776" actId="478"/>
          <ac:spMkLst>
            <pc:docMk/>
            <pc:sldMk cId="1929844804" sldId="402"/>
            <ac:spMk id="12" creationId="{CA75DD24-4317-46E4-E6A0-EC49B6369A78}"/>
          </ac:spMkLst>
        </pc:spChg>
        <pc:spChg chg="del mod">
          <ac:chgData name="Danielle Straub" userId="e72bbf21-d577-401c-9595-f4f787689271" providerId="ADAL" clId="{12411E0C-7227-4120-B769-3C5B10C3402D}" dt="2023-02-09T15:35:16.409" v="2796" actId="478"/>
          <ac:spMkLst>
            <pc:docMk/>
            <pc:sldMk cId="1929844804" sldId="402"/>
            <ac:spMk id="19" creationId="{AFA0EFEF-896A-594B-A265-A6629B3AFF9E}"/>
          </ac:spMkLst>
        </pc:spChg>
        <pc:picChg chg="add mod">
          <ac:chgData name="Danielle Straub" userId="e72bbf21-d577-401c-9595-f4f787689271" providerId="ADAL" clId="{12411E0C-7227-4120-B769-3C5B10C3402D}" dt="2023-02-09T15:35:32.592" v="2797"/>
          <ac:picMkLst>
            <pc:docMk/>
            <pc:sldMk cId="1929844804" sldId="402"/>
            <ac:picMk id="4" creationId="{811638A0-48BD-0164-4FE9-52435D4E06D2}"/>
          </ac:picMkLst>
        </pc:picChg>
        <pc:picChg chg="add mod">
          <ac:chgData name="Danielle Straub" userId="e72bbf21-d577-401c-9595-f4f787689271" providerId="ADAL" clId="{12411E0C-7227-4120-B769-3C5B10C3402D}" dt="2023-02-09T15:35:32.592" v="2797"/>
          <ac:picMkLst>
            <pc:docMk/>
            <pc:sldMk cId="1929844804" sldId="402"/>
            <ac:picMk id="5" creationId="{FB4CA427-46EE-F62F-4AA3-D5238E677FC6}"/>
          </ac:picMkLst>
        </pc:picChg>
        <pc:picChg chg="mod modCrop">
          <ac:chgData name="Danielle Straub" userId="e72bbf21-d577-401c-9595-f4f787689271" providerId="ADAL" clId="{12411E0C-7227-4120-B769-3C5B10C3402D}" dt="2023-02-09T17:46:21.382" v="3778" actId="1076"/>
          <ac:picMkLst>
            <pc:docMk/>
            <pc:sldMk cId="1929844804" sldId="402"/>
            <ac:picMk id="8" creationId="{A1CB6486-764D-4193-958A-2D80B3BAE403}"/>
          </ac:picMkLst>
        </pc:picChg>
        <pc:picChg chg="del">
          <ac:chgData name="Danielle Straub" userId="e72bbf21-d577-401c-9595-f4f787689271" providerId="ADAL" clId="{12411E0C-7227-4120-B769-3C5B10C3402D}" dt="2023-02-09T15:34:53.131" v="2765" actId="478"/>
          <ac:picMkLst>
            <pc:docMk/>
            <pc:sldMk cId="1929844804" sldId="402"/>
            <ac:picMk id="14" creationId="{B20F0823-B241-7040-947D-C993AFA9B1F6}"/>
          </ac:picMkLst>
        </pc:picChg>
      </pc:sldChg>
      <pc:sldChg chg="add del">
        <pc:chgData name="Danielle Straub" userId="e72bbf21-d577-401c-9595-f4f787689271" providerId="ADAL" clId="{12411E0C-7227-4120-B769-3C5B10C3402D}" dt="2023-02-09T15:38:40.977" v="2980" actId="47"/>
        <pc:sldMkLst>
          <pc:docMk/>
          <pc:sldMk cId="0" sldId="403"/>
        </pc:sldMkLst>
      </pc:sldChg>
      <pc:sldChg chg="add del">
        <pc:chgData name="Danielle Straub" userId="e72bbf21-d577-401c-9595-f4f787689271" providerId="ADAL" clId="{12411E0C-7227-4120-B769-3C5B10C3402D}" dt="2023-02-09T15:38:47.929" v="2981" actId="47"/>
        <pc:sldMkLst>
          <pc:docMk/>
          <pc:sldMk cId="1316829626" sldId="404"/>
        </pc:sldMkLst>
      </pc:sldChg>
      <pc:sldChg chg="add del">
        <pc:chgData name="Danielle Straub" userId="e72bbf21-d577-401c-9595-f4f787689271" providerId="ADAL" clId="{12411E0C-7227-4120-B769-3C5B10C3402D}" dt="2023-02-09T15:38:57.685" v="2983" actId="47"/>
        <pc:sldMkLst>
          <pc:docMk/>
          <pc:sldMk cId="0" sldId="405"/>
        </pc:sldMkLst>
      </pc:sldChg>
      <pc:sldChg chg="addSp delSp modSp add mod ord modNotesTx">
        <pc:chgData name="Danielle Straub" userId="e72bbf21-d577-401c-9595-f4f787689271" providerId="ADAL" clId="{12411E0C-7227-4120-B769-3C5B10C3402D}" dt="2023-02-09T17:12:46.044" v="3440" actId="6549"/>
        <pc:sldMkLst>
          <pc:docMk/>
          <pc:sldMk cId="1652541607" sldId="406"/>
        </pc:sldMkLst>
        <pc:spChg chg="add del mod">
          <ac:chgData name="Danielle Straub" userId="e72bbf21-d577-401c-9595-f4f787689271" providerId="ADAL" clId="{12411E0C-7227-4120-B769-3C5B10C3402D}" dt="2023-02-09T08:12:13.589" v="115" actId="478"/>
          <ac:spMkLst>
            <pc:docMk/>
            <pc:sldMk cId="1652541607" sldId="406"/>
            <ac:spMk id="2" creationId="{C5155B5A-1D0E-0210-7F7B-D575E0327EAE}"/>
          </ac:spMkLst>
        </pc:spChg>
        <pc:spChg chg="add del mod">
          <ac:chgData name="Danielle Straub" userId="e72bbf21-d577-401c-9595-f4f787689271" providerId="ADAL" clId="{12411E0C-7227-4120-B769-3C5B10C3402D}" dt="2023-02-09T08:12:11.268" v="114"/>
          <ac:spMkLst>
            <pc:docMk/>
            <pc:sldMk cId="1652541607" sldId="406"/>
            <ac:spMk id="6" creationId="{A7554E89-33C0-D107-37FF-136E40450593}"/>
          </ac:spMkLst>
        </pc:spChg>
        <pc:spChg chg="del">
          <ac:chgData name="Danielle Straub" userId="e72bbf21-d577-401c-9595-f4f787689271" providerId="ADAL" clId="{12411E0C-7227-4120-B769-3C5B10C3402D}" dt="2023-02-09T08:09:28.392" v="71" actId="478"/>
          <ac:spMkLst>
            <pc:docMk/>
            <pc:sldMk cId="1652541607" sldId="406"/>
            <ac:spMk id="8" creationId="{A22E8687-832F-7142-A077-AE2E6C1FEECB}"/>
          </ac:spMkLst>
        </pc:spChg>
        <pc:spChg chg="mod">
          <ac:chgData name="Danielle Straub" userId="e72bbf21-d577-401c-9595-f4f787689271" providerId="ADAL" clId="{12411E0C-7227-4120-B769-3C5B10C3402D}" dt="2023-02-09T08:31:17.922" v="555" actId="14100"/>
          <ac:spMkLst>
            <pc:docMk/>
            <pc:sldMk cId="1652541607" sldId="406"/>
            <ac:spMk id="9" creationId="{F2612851-3D58-1747-A6EC-B2F656714174}"/>
          </ac:spMkLst>
        </pc:spChg>
        <pc:spChg chg="del mod">
          <ac:chgData name="Danielle Straub" userId="e72bbf21-d577-401c-9595-f4f787689271" providerId="ADAL" clId="{12411E0C-7227-4120-B769-3C5B10C3402D}" dt="2023-02-09T08:31:21.768" v="556" actId="478"/>
          <ac:spMkLst>
            <pc:docMk/>
            <pc:sldMk cId="1652541607" sldId="406"/>
            <ac:spMk id="10" creationId="{1EDAB282-1C17-2F46-8FC0-3231268B8D9E}"/>
          </ac:spMkLst>
        </pc:spChg>
        <pc:spChg chg="mod">
          <ac:chgData name="Danielle Straub" userId="e72bbf21-d577-401c-9595-f4f787689271" providerId="ADAL" clId="{12411E0C-7227-4120-B769-3C5B10C3402D}" dt="2023-02-09T08:30:55.699" v="506" actId="255"/>
          <ac:spMkLst>
            <pc:docMk/>
            <pc:sldMk cId="1652541607" sldId="406"/>
            <ac:spMk id="12" creationId="{A8C748D4-BB25-42EE-8E09-798314D828E8}"/>
          </ac:spMkLst>
        </pc:spChg>
        <pc:spChg chg="add del mod">
          <ac:chgData name="Danielle Straub" userId="e72bbf21-d577-401c-9595-f4f787689271" providerId="ADAL" clId="{12411E0C-7227-4120-B769-3C5B10C3402D}" dt="2023-02-09T08:13:29.512" v="127" actId="478"/>
          <ac:spMkLst>
            <pc:docMk/>
            <pc:sldMk cId="1652541607" sldId="406"/>
            <ac:spMk id="14" creationId="{1AAD1010-AF34-00DD-92B8-02357CF98285}"/>
          </ac:spMkLst>
        </pc:spChg>
        <pc:spChg chg="mod">
          <ac:chgData name="Danielle Straub" userId="e72bbf21-d577-401c-9595-f4f787689271" providerId="ADAL" clId="{12411E0C-7227-4120-B769-3C5B10C3402D}" dt="2023-02-09T08:30:55.699" v="506" actId="255"/>
          <ac:spMkLst>
            <pc:docMk/>
            <pc:sldMk cId="1652541607" sldId="406"/>
            <ac:spMk id="15" creationId="{017A90DE-4A97-894D-B4CD-AE5EB68C4407}"/>
          </ac:spMkLst>
        </pc:spChg>
        <pc:spChg chg="add del mod">
          <ac:chgData name="Danielle Straub" userId="e72bbf21-d577-401c-9595-f4f787689271" providerId="ADAL" clId="{12411E0C-7227-4120-B769-3C5B10C3402D}" dt="2023-02-09T08:14:16.790" v="139" actId="478"/>
          <ac:spMkLst>
            <pc:docMk/>
            <pc:sldMk cId="1652541607" sldId="406"/>
            <ac:spMk id="19" creationId="{EEC076E9-526A-427D-82FC-D50324757194}"/>
          </ac:spMkLst>
        </pc:spChg>
        <pc:spChg chg="add del mod">
          <ac:chgData name="Danielle Straub" userId="e72bbf21-d577-401c-9595-f4f787689271" providerId="ADAL" clId="{12411E0C-7227-4120-B769-3C5B10C3402D}" dt="2023-02-09T08:31:24.462" v="557" actId="478"/>
          <ac:spMkLst>
            <pc:docMk/>
            <pc:sldMk cId="1652541607" sldId="406"/>
            <ac:spMk id="23" creationId="{6F7FF580-8E0D-6468-1150-1C00703A3AB5}"/>
          </ac:spMkLst>
        </pc:spChg>
        <pc:spChg chg="add mod">
          <ac:chgData name="Danielle Straub" userId="e72bbf21-d577-401c-9595-f4f787689271" providerId="ADAL" clId="{12411E0C-7227-4120-B769-3C5B10C3402D}" dt="2023-02-09T08:31:30.299" v="558"/>
          <ac:spMkLst>
            <pc:docMk/>
            <pc:sldMk cId="1652541607" sldId="406"/>
            <ac:spMk id="27" creationId="{2F004920-9B7E-4350-E8E9-961CCD9B3324}"/>
          </ac:spMkLst>
        </pc:spChg>
        <pc:spChg chg="add mod">
          <ac:chgData name="Danielle Straub" userId="e72bbf21-d577-401c-9595-f4f787689271" providerId="ADAL" clId="{12411E0C-7227-4120-B769-3C5B10C3402D}" dt="2023-02-09T08:31:56.434" v="564" actId="207"/>
          <ac:spMkLst>
            <pc:docMk/>
            <pc:sldMk cId="1652541607" sldId="406"/>
            <ac:spMk id="30" creationId="{C3E38795-3077-B92E-111C-801A08AF240A}"/>
          </ac:spMkLst>
        </pc:spChg>
        <pc:spChg chg="add mod">
          <ac:chgData name="Danielle Straub" userId="e72bbf21-d577-401c-9595-f4f787689271" providerId="ADAL" clId="{12411E0C-7227-4120-B769-3C5B10C3402D}" dt="2023-02-09T08:31:56.434" v="564" actId="207"/>
          <ac:spMkLst>
            <pc:docMk/>
            <pc:sldMk cId="1652541607" sldId="406"/>
            <ac:spMk id="31" creationId="{3FCB86D6-9C99-D420-2325-7B7A26BE9E9F}"/>
          </ac:spMkLst>
        </pc:spChg>
        <pc:picChg chg="add del mod">
          <ac:chgData name="Danielle Straub" userId="e72bbf21-d577-401c-9595-f4f787689271" providerId="ADAL" clId="{12411E0C-7227-4120-B769-3C5B10C3402D}" dt="2023-02-09T08:12:13.589" v="115" actId="478"/>
          <ac:picMkLst>
            <pc:docMk/>
            <pc:sldMk cId="1652541607" sldId="406"/>
            <ac:picMk id="3" creationId="{282975C0-9147-FF7A-F8CB-23E674E05DD3}"/>
          </ac:picMkLst>
        </pc:picChg>
        <pc:picChg chg="add del mod">
          <ac:chgData name="Danielle Straub" userId="e72bbf21-d577-401c-9595-f4f787689271" providerId="ADAL" clId="{12411E0C-7227-4120-B769-3C5B10C3402D}" dt="2023-02-09T08:12:13.589" v="115" actId="478"/>
          <ac:picMkLst>
            <pc:docMk/>
            <pc:sldMk cId="1652541607" sldId="406"/>
            <ac:picMk id="4" creationId="{19470B9F-BE09-EBC7-B768-E90884BDEBF5}"/>
          </ac:picMkLst>
        </pc:picChg>
        <pc:picChg chg="del">
          <ac:chgData name="Danielle Straub" userId="e72bbf21-d577-401c-9595-f4f787689271" providerId="ADAL" clId="{12411E0C-7227-4120-B769-3C5B10C3402D}" dt="2023-02-09T08:09:29.733" v="72" actId="478"/>
          <ac:picMkLst>
            <pc:docMk/>
            <pc:sldMk cId="1652541607" sldId="406"/>
            <ac:picMk id="5" creationId="{432BB51C-0602-294E-876F-5B5DBB52D5C2}"/>
          </ac:picMkLst>
        </pc:picChg>
        <pc:picChg chg="add del mod">
          <ac:chgData name="Danielle Straub" userId="e72bbf21-d577-401c-9595-f4f787689271" providerId="ADAL" clId="{12411E0C-7227-4120-B769-3C5B10C3402D}" dt="2023-02-09T08:12:11.268" v="114"/>
          <ac:picMkLst>
            <pc:docMk/>
            <pc:sldMk cId="1652541607" sldId="406"/>
            <ac:picMk id="7" creationId="{E1A53FD2-FBA2-2D6A-A89E-D03AE6B84642}"/>
          </ac:picMkLst>
        </pc:picChg>
        <pc:picChg chg="add del mod">
          <ac:chgData name="Danielle Straub" userId="e72bbf21-d577-401c-9595-f4f787689271" providerId="ADAL" clId="{12411E0C-7227-4120-B769-3C5B10C3402D}" dt="2023-02-09T08:12:11.268" v="114"/>
          <ac:picMkLst>
            <pc:docMk/>
            <pc:sldMk cId="1652541607" sldId="406"/>
            <ac:picMk id="11" creationId="{8A1B40F0-5C83-2AE0-850A-1A2A0C592B51}"/>
          </ac:picMkLst>
        </pc:picChg>
        <pc:picChg chg="add del mod">
          <ac:chgData name="Danielle Straub" userId="e72bbf21-d577-401c-9595-f4f787689271" providerId="ADAL" clId="{12411E0C-7227-4120-B769-3C5B10C3402D}" dt="2023-02-09T08:12:11.268" v="114"/>
          <ac:picMkLst>
            <pc:docMk/>
            <pc:sldMk cId="1652541607" sldId="406"/>
            <ac:picMk id="13" creationId="{09230667-1036-D9C0-BA7D-B1A93A4D7DBC}"/>
          </ac:picMkLst>
        </pc:picChg>
        <pc:picChg chg="add del mod">
          <ac:chgData name="Danielle Straub" userId="e72bbf21-d577-401c-9595-f4f787689271" providerId="ADAL" clId="{12411E0C-7227-4120-B769-3C5B10C3402D}" dt="2023-02-09T08:13:29.512" v="127" actId="478"/>
          <ac:picMkLst>
            <pc:docMk/>
            <pc:sldMk cId="1652541607" sldId="406"/>
            <ac:picMk id="16" creationId="{F6987317-9D78-3550-6D35-0990FE846B53}"/>
          </ac:picMkLst>
        </pc:picChg>
        <pc:picChg chg="add del mod">
          <ac:chgData name="Danielle Straub" userId="e72bbf21-d577-401c-9595-f4f787689271" providerId="ADAL" clId="{12411E0C-7227-4120-B769-3C5B10C3402D}" dt="2023-02-09T08:13:29.512" v="127" actId="478"/>
          <ac:picMkLst>
            <pc:docMk/>
            <pc:sldMk cId="1652541607" sldId="406"/>
            <ac:picMk id="17" creationId="{B694E5B6-3D93-FB15-D3C4-069C97B6434E}"/>
          </ac:picMkLst>
        </pc:picChg>
        <pc:picChg chg="add del mod">
          <ac:chgData name="Danielle Straub" userId="e72bbf21-d577-401c-9595-f4f787689271" providerId="ADAL" clId="{12411E0C-7227-4120-B769-3C5B10C3402D}" dt="2023-02-09T08:13:29.512" v="127" actId="478"/>
          <ac:picMkLst>
            <pc:docMk/>
            <pc:sldMk cId="1652541607" sldId="406"/>
            <ac:picMk id="18" creationId="{56FFE2C8-19B6-178D-8763-2467E1A257CA}"/>
          </ac:picMkLst>
        </pc:picChg>
        <pc:picChg chg="add del mod">
          <ac:chgData name="Danielle Straub" userId="e72bbf21-d577-401c-9595-f4f787689271" providerId="ADAL" clId="{12411E0C-7227-4120-B769-3C5B10C3402D}" dt="2023-02-09T08:14:16.790" v="139" actId="478"/>
          <ac:picMkLst>
            <pc:docMk/>
            <pc:sldMk cId="1652541607" sldId="406"/>
            <ac:picMk id="20" creationId="{64EEF23D-4F3B-9E19-7B03-A3BDE3EC0499}"/>
          </ac:picMkLst>
        </pc:picChg>
        <pc:picChg chg="add del mod">
          <ac:chgData name="Danielle Straub" userId="e72bbf21-d577-401c-9595-f4f787689271" providerId="ADAL" clId="{12411E0C-7227-4120-B769-3C5B10C3402D}" dt="2023-02-09T08:14:16.790" v="139" actId="478"/>
          <ac:picMkLst>
            <pc:docMk/>
            <pc:sldMk cId="1652541607" sldId="406"/>
            <ac:picMk id="21" creationId="{8E3DDC1B-FC24-C03F-4C38-9CF08F0765EE}"/>
          </ac:picMkLst>
        </pc:picChg>
        <pc:picChg chg="add del mod">
          <ac:chgData name="Danielle Straub" userId="e72bbf21-d577-401c-9595-f4f787689271" providerId="ADAL" clId="{12411E0C-7227-4120-B769-3C5B10C3402D}" dt="2023-02-09T08:14:16.790" v="139" actId="478"/>
          <ac:picMkLst>
            <pc:docMk/>
            <pc:sldMk cId="1652541607" sldId="406"/>
            <ac:picMk id="22" creationId="{32F324C8-67F3-3B8C-B7FD-FBE75CDC1D52}"/>
          </ac:picMkLst>
        </pc:picChg>
        <pc:picChg chg="add del mod">
          <ac:chgData name="Danielle Straub" userId="e72bbf21-d577-401c-9595-f4f787689271" providerId="ADAL" clId="{12411E0C-7227-4120-B769-3C5B10C3402D}" dt="2023-02-09T08:31:24.462" v="557" actId="478"/>
          <ac:picMkLst>
            <pc:docMk/>
            <pc:sldMk cId="1652541607" sldId="406"/>
            <ac:picMk id="24" creationId="{8C425FDD-C59B-712F-A51E-14B69F937222}"/>
          </ac:picMkLst>
        </pc:picChg>
        <pc:picChg chg="add del mod">
          <ac:chgData name="Danielle Straub" userId="e72bbf21-d577-401c-9595-f4f787689271" providerId="ADAL" clId="{12411E0C-7227-4120-B769-3C5B10C3402D}" dt="2023-02-09T08:31:24.462" v="557" actId="478"/>
          <ac:picMkLst>
            <pc:docMk/>
            <pc:sldMk cId="1652541607" sldId="406"/>
            <ac:picMk id="25" creationId="{0FE1F88D-7A1F-1AE0-7787-37B9AC14EE41}"/>
          </ac:picMkLst>
        </pc:picChg>
        <pc:picChg chg="add del mod">
          <ac:chgData name="Danielle Straub" userId="e72bbf21-d577-401c-9595-f4f787689271" providerId="ADAL" clId="{12411E0C-7227-4120-B769-3C5B10C3402D}" dt="2023-02-09T08:31:24.462" v="557" actId="478"/>
          <ac:picMkLst>
            <pc:docMk/>
            <pc:sldMk cId="1652541607" sldId="406"/>
            <ac:picMk id="26" creationId="{5415B8CE-E027-0FED-6884-83BF0E1D98B1}"/>
          </ac:picMkLst>
        </pc:picChg>
        <pc:picChg chg="add mod">
          <ac:chgData name="Danielle Straub" userId="e72bbf21-d577-401c-9595-f4f787689271" providerId="ADAL" clId="{12411E0C-7227-4120-B769-3C5B10C3402D}" dt="2023-02-09T08:31:30.299" v="558"/>
          <ac:picMkLst>
            <pc:docMk/>
            <pc:sldMk cId="1652541607" sldId="406"/>
            <ac:picMk id="28" creationId="{5FA18BD4-1170-EE55-5C39-D40B531A9F4E}"/>
          </ac:picMkLst>
        </pc:picChg>
        <pc:picChg chg="add mod">
          <ac:chgData name="Danielle Straub" userId="e72bbf21-d577-401c-9595-f4f787689271" providerId="ADAL" clId="{12411E0C-7227-4120-B769-3C5B10C3402D}" dt="2023-02-09T08:31:30.299" v="558"/>
          <ac:picMkLst>
            <pc:docMk/>
            <pc:sldMk cId="1652541607" sldId="406"/>
            <ac:picMk id="29" creationId="{AE0AF5AC-027D-5A60-E2BA-003EFE8B50F6}"/>
          </ac:picMkLst>
        </pc:picChg>
      </pc:sldChg>
      <pc:sldChg chg="addSp delSp modSp add mod ord modNotesTx">
        <pc:chgData name="Danielle Straub" userId="e72bbf21-d577-401c-9595-f4f787689271" providerId="ADAL" clId="{12411E0C-7227-4120-B769-3C5B10C3402D}" dt="2023-02-09T08:30:13.996" v="494" actId="108"/>
        <pc:sldMkLst>
          <pc:docMk/>
          <pc:sldMk cId="1074042435" sldId="407"/>
        </pc:sldMkLst>
        <pc:spChg chg="add mod">
          <ac:chgData name="Danielle Straub" userId="e72bbf21-d577-401c-9595-f4f787689271" providerId="ADAL" clId="{12411E0C-7227-4120-B769-3C5B10C3402D}" dt="2023-02-09T08:30:13.996" v="494" actId="108"/>
          <ac:spMkLst>
            <pc:docMk/>
            <pc:sldMk cId="1074042435" sldId="407"/>
            <ac:spMk id="2" creationId="{A9972A99-FF77-FCC3-1B59-5F71A7494B98}"/>
          </ac:spMkLst>
        </pc:spChg>
        <pc:spChg chg="add mod">
          <ac:chgData name="Danielle Straub" userId="e72bbf21-d577-401c-9595-f4f787689271" providerId="ADAL" clId="{12411E0C-7227-4120-B769-3C5B10C3402D}" dt="2023-02-09T08:24:42.242" v="298"/>
          <ac:spMkLst>
            <pc:docMk/>
            <pc:sldMk cId="1074042435" sldId="407"/>
            <ac:spMk id="5" creationId="{00F3C0CE-3547-F584-52C3-41B24F30DCA2}"/>
          </ac:spMkLst>
        </pc:spChg>
        <pc:spChg chg="del">
          <ac:chgData name="Danielle Straub" userId="e72bbf21-d577-401c-9595-f4f787689271" providerId="ADAL" clId="{12411E0C-7227-4120-B769-3C5B10C3402D}" dt="2023-02-09T08:23:50.842" v="261" actId="478"/>
          <ac:spMkLst>
            <pc:docMk/>
            <pc:sldMk cId="1074042435" sldId="407"/>
            <ac:spMk id="8" creationId="{D99E06A4-8F16-4E3F-F657-7892254E5E4F}"/>
          </ac:spMkLst>
        </pc:spChg>
        <pc:spChg chg="del">
          <ac:chgData name="Danielle Straub" userId="e72bbf21-d577-401c-9595-f4f787689271" providerId="ADAL" clId="{12411E0C-7227-4120-B769-3C5B10C3402D}" dt="2023-02-09T08:23:50.842" v="261" actId="478"/>
          <ac:spMkLst>
            <pc:docMk/>
            <pc:sldMk cId="1074042435" sldId="407"/>
            <ac:spMk id="19" creationId="{AFA0EFEF-896A-594B-A265-A6629B3AFF9E}"/>
          </ac:spMkLst>
        </pc:spChg>
        <pc:spChg chg="del">
          <ac:chgData name="Danielle Straub" userId="e72bbf21-d577-401c-9595-f4f787689271" providerId="ADAL" clId="{12411E0C-7227-4120-B769-3C5B10C3402D}" dt="2023-02-09T08:23:50.842" v="261" actId="478"/>
          <ac:spMkLst>
            <pc:docMk/>
            <pc:sldMk cId="1074042435" sldId="407"/>
            <ac:spMk id="20" creationId="{FAC2BE4D-DAF2-7B4C-A7AC-B29ED3D253FB}"/>
          </ac:spMkLst>
        </pc:spChg>
        <pc:picChg chg="add mod">
          <ac:chgData name="Danielle Straub" userId="e72bbf21-d577-401c-9595-f4f787689271" providerId="ADAL" clId="{12411E0C-7227-4120-B769-3C5B10C3402D}" dt="2023-02-09T08:24:24.188" v="294"/>
          <ac:picMkLst>
            <pc:docMk/>
            <pc:sldMk cId="1074042435" sldId="407"/>
            <ac:picMk id="3" creationId="{F400A77A-D7F3-490B-D714-7C324160D5C9}"/>
          </ac:picMkLst>
        </pc:picChg>
        <pc:picChg chg="add del mod">
          <ac:chgData name="Danielle Straub" userId="e72bbf21-d577-401c-9595-f4f787689271" providerId="ADAL" clId="{12411E0C-7227-4120-B769-3C5B10C3402D}" dt="2023-02-09T08:24:30.203" v="296"/>
          <ac:picMkLst>
            <pc:docMk/>
            <pc:sldMk cId="1074042435" sldId="407"/>
            <ac:picMk id="4" creationId="{F564C7C3-C6D4-E4C3-7859-C659CB6FA54C}"/>
          </ac:picMkLst>
        </pc:picChg>
        <pc:picChg chg="add mod">
          <ac:chgData name="Danielle Straub" userId="e72bbf21-d577-401c-9595-f4f787689271" providerId="ADAL" clId="{12411E0C-7227-4120-B769-3C5B10C3402D}" dt="2023-02-09T08:24:42.242" v="298"/>
          <ac:picMkLst>
            <pc:docMk/>
            <pc:sldMk cId="1074042435" sldId="407"/>
            <ac:picMk id="6" creationId="{0851D722-255F-8CF3-A475-F5177525E84C}"/>
          </ac:picMkLst>
        </pc:picChg>
        <pc:picChg chg="add mod">
          <ac:chgData name="Danielle Straub" userId="e72bbf21-d577-401c-9595-f4f787689271" providerId="ADAL" clId="{12411E0C-7227-4120-B769-3C5B10C3402D}" dt="2023-02-09T08:24:42.242" v="298"/>
          <ac:picMkLst>
            <pc:docMk/>
            <pc:sldMk cId="1074042435" sldId="407"/>
            <ac:picMk id="7" creationId="{7FAF5CF2-2D69-FF5D-EF1C-53A29FF83F33}"/>
          </ac:picMkLst>
        </pc:picChg>
        <pc:picChg chg="del">
          <ac:chgData name="Danielle Straub" userId="e72bbf21-d577-401c-9595-f4f787689271" providerId="ADAL" clId="{12411E0C-7227-4120-B769-3C5B10C3402D}" dt="2023-02-09T08:23:50.842" v="261" actId="478"/>
          <ac:picMkLst>
            <pc:docMk/>
            <pc:sldMk cId="1074042435" sldId="407"/>
            <ac:picMk id="14" creationId="{B20F0823-B241-7040-947D-C993AFA9B1F6}"/>
          </ac:picMkLst>
        </pc:picChg>
      </pc:sldChg>
      <pc:sldChg chg="addSp delSp modSp add mod ord modNotesTx">
        <pc:chgData name="Danielle Straub" userId="e72bbf21-d577-401c-9595-f4f787689271" providerId="ADAL" clId="{12411E0C-7227-4120-B769-3C5B10C3402D}" dt="2023-02-09T16:34:40.609" v="3427"/>
        <pc:sldMkLst>
          <pc:docMk/>
          <pc:sldMk cId="884339272" sldId="408"/>
        </pc:sldMkLst>
        <pc:spChg chg="add mod">
          <ac:chgData name="Danielle Straub" userId="e72bbf21-d577-401c-9595-f4f787689271" providerId="ADAL" clId="{12411E0C-7227-4120-B769-3C5B10C3402D}" dt="2023-02-09T08:34:26.467" v="616"/>
          <ac:spMkLst>
            <pc:docMk/>
            <pc:sldMk cId="884339272" sldId="408"/>
            <ac:spMk id="2" creationId="{A58E0034-2B5A-3A65-922A-5A659A5CFDD6}"/>
          </ac:spMkLst>
        </pc:spChg>
        <pc:spChg chg="add mod">
          <ac:chgData name="Danielle Straub" userId="e72bbf21-d577-401c-9595-f4f787689271" providerId="ADAL" clId="{12411E0C-7227-4120-B769-3C5B10C3402D}" dt="2023-02-09T08:34:43.751" v="648" actId="20577"/>
          <ac:spMkLst>
            <pc:docMk/>
            <pc:sldMk cId="884339272" sldId="408"/>
            <ac:spMk id="5" creationId="{4877F40D-B863-1475-529C-7FEE152E2025}"/>
          </ac:spMkLst>
        </pc:spChg>
        <pc:spChg chg="del">
          <ac:chgData name="Danielle Straub" userId="e72bbf21-d577-401c-9595-f4f787689271" providerId="ADAL" clId="{12411E0C-7227-4120-B769-3C5B10C3402D}" dt="2023-02-09T08:34:29.989" v="617" actId="478"/>
          <ac:spMkLst>
            <pc:docMk/>
            <pc:sldMk cId="884339272" sldId="408"/>
            <ac:spMk id="8" creationId="{D99E06A4-8F16-4E3F-F657-7892254E5E4F}"/>
          </ac:spMkLst>
        </pc:spChg>
        <pc:spChg chg="del mod">
          <ac:chgData name="Danielle Straub" userId="e72bbf21-d577-401c-9595-f4f787689271" providerId="ADAL" clId="{12411E0C-7227-4120-B769-3C5B10C3402D}" dt="2023-02-09T08:34:46.805" v="649" actId="478"/>
          <ac:spMkLst>
            <pc:docMk/>
            <pc:sldMk cId="884339272" sldId="408"/>
            <ac:spMk id="19" creationId="{AFA0EFEF-896A-594B-A265-A6629B3AFF9E}"/>
          </ac:spMkLst>
        </pc:spChg>
        <pc:picChg chg="add mod">
          <ac:chgData name="Danielle Straub" userId="e72bbf21-d577-401c-9595-f4f787689271" providerId="ADAL" clId="{12411E0C-7227-4120-B769-3C5B10C3402D}" dt="2023-02-09T08:34:26.467" v="616"/>
          <ac:picMkLst>
            <pc:docMk/>
            <pc:sldMk cId="884339272" sldId="408"/>
            <ac:picMk id="3" creationId="{D2FA6D38-96D4-A2CA-D5FB-1AD3E6C39218}"/>
          </ac:picMkLst>
        </pc:picChg>
        <pc:picChg chg="add mod">
          <ac:chgData name="Danielle Straub" userId="e72bbf21-d577-401c-9595-f4f787689271" providerId="ADAL" clId="{12411E0C-7227-4120-B769-3C5B10C3402D}" dt="2023-02-09T08:34:26.467" v="616"/>
          <ac:picMkLst>
            <pc:docMk/>
            <pc:sldMk cId="884339272" sldId="408"/>
            <ac:picMk id="4" creationId="{EC7C107D-47CE-DD25-B52B-88461F8A403D}"/>
          </ac:picMkLst>
        </pc:picChg>
        <pc:picChg chg="del">
          <ac:chgData name="Danielle Straub" userId="e72bbf21-d577-401c-9595-f4f787689271" providerId="ADAL" clId="{12411E0C-7227-4120-B769-3C5B10C3402D}" dt="2023-02-09T08:34:02.581" v="610" actId="478"/>
          <ac:picMkLst>
            <pc:docMk/>
            <pc:sldMk cId="884339272" sldId="408"/>
            <ac:picMk id="14" creationId="{B20F0823-B241-7040-947D-C993AFA9B1F6}"/>
          </ac:picMkLst>
        </pc:picChg>
      </pc:sldChg>
      <pc:sldChg chg="addSp delSp modSp add mod modNotesTx">
        <pc:chgData name="Danielle Straub" userId="e72bbf21-d577-401c-9595-f4f787689271" providerId="ADAL" clId="{12411E0C-7227-4120-B769-3C5B10C3402D}" dt="2023-02-09T16:29:35.001" v="3423" actId="20577"/>
        <pc:sldMkLst>
          <pc:docMk/>
          <pc:sldMk cId="3383164511" sldId="409"/>
        </pc:sldMkLst>
        <pc:spChg chg="mod">
          <ac:chgData name="Danielle Straub" userId="e72bbf21-d577-401c-9595-f4f787689271" providerId="ADAL" clId="{12411E0C-7227-4120-B769-3C5B10C3402D}" dt="2023-02-09T08:30:18.055" v="495" actId="108"/>
          <ac:spMkLst>
            <pc:docMk/>
            <pc:sldMk cId="3383164511" sldId="409"/>
            <ac:spMk id="2" creationId="{A9972A99-FF77-FCC3-1B59-5F71A7494B98}"/>
          </ac:spMkLst>
        </pc:spChg>
        <pc:picChg chg="del">
          <ac:chgData name="Danielle Straub" userId="e72bbf21-d577-401c-9595-f4f787689271" providerId="ADAL" clId="{12411E0C-7227-4120-B769-3C5B10C3402D}" dt="2023-02-09T08:25:04.516" v="324" actId="478"/>
          <ac:picMkLst>
            <pc:docMk/>
            <pc:sldMk cId="3383164511" sldId="409"/>
            <ac:picMk id="3" creationId="{F400A77A-D7F3-490B-D714-7C324160D5C9}"/>
          </ac:picMkLst>
        </pc:picChg>
        <pc:picChg chg="add mod">
          <ac:chgData name="Danielle Straub" userId="e72bbf21-d577-401c-9595-f4f787689271" providerId="ADAL" clId="{12411E0C-7227-4120-B769-3C5B10C3402D}" dt="2023-02-09T08:25:04.999" v="325"/>
          <ac:picMkLst>
            <pc:docMk/>
            <pc:sldMk cId="3383164511" sldId="409"/>
            <ac:picMk id="4" creationId="{49D13A33-196A-5D94-B408-496DA2D69C57}"/>
          </ac:picMkLst>
        </pc:picChg>
      </pc:sldChg>
      <pc:sldChg chg="addSp delSp modSp add mod ord modAnim modNotesTx">
        <pc:chgData name="Danielle Straub" userId="e72bbf21-d577-401c-9595-f4f787689271" providerId="ADAL" clId="{12411E0C-7227-4120-B769-3C5B10C3402D}" dt="2023-02-09T15:39:43.847" v="3005"/>
        <pc:sldMkLst>
          <pc:docMk/>
          <pc:sldMk cId="3486064383" sldId="410"/>
        </pc:sldMkLst>
        <pc:spChg chg="add del mod">
          <ac:chgData name="Danielle Straub" userId="e72bbf21-d577-401c-9595-f4f787689271" providerId="ADAL" clId="{12411E0C-7227-4120-B769-3C5B10C3402D}" dt="2023-02-09T08:26:12.584" v="338" actId="478"/>
          <ac:spMkLst>
            <pc:docMk/>
            <pc:sldMk cId="3486064383" sldId="410"/>
            <ac:spMk id="2" creationId="{02AF9730-82A6-90DA-1D84-F7FA0DB66647}"/>
          </ac:spMkLst>
        </pc:spChg>
        <pc:spChg chg="del mod">
          <ac:chgData name="Danielle Straub" userId="e72bbf21-d577-401c-9595-f4f787689271" providerId="ADAL" clId="{12411E0C-7227-4120-B769-3C5B10C3402D}" dt="2023-02-09T08:26:08.612" v="337" actId="478"/>
          <ac:spMkLst>
            <pc:docMk/>
            <pc:sldMk cId="3486064383" sldId="410"/>
            <ac:spMk id="3" creationId="{00000000-0000-0000-0000-000000000000}"/>
          </ac:spMkLst>
        </pc:spChg>
        <pc:spChg chg="mod">
          <ac:chgData name="Danielle Straub" userId="e72bbf21-d577-401c-9595-f4f787689271" providerId="ADAL" clId="{12411E0C-7227-4120-B769-3C5B10C3402D}" dt="2023-02-09T08:30:21.773" v="496" actId="108"/>
          <ac:spMkLst>
            <pc:docMk/>
            <pc:sldMk cId="3486064383" sldId="410"/>
            <ac:spMk id="20" creationId="{537CD7AA-4E81-3157-3C8E-F9EB403E037C}"/>
          </ac:spMkLst>
        </pc:spChg>
        <pc:picChg chg="add mod">
          <ac:chgData name="Danielle Straub" userId="e72bbf21-d577-401c-9595-f4f787689271" providerId="ADAL" clId="{12411E0C-7227-4120-B769-3C5B10C3402D}" dt="2023-02-09T08:26:37.298" v="344" actId="1076"/>
          <ac:picMkLst>
            <pc:docMk/>
            <pc:sldMk cId="3486064383" sldId="410"/>
            <ac:picMk id="4" creationId="{6781CD36-D6B5-6B72-7D4A-BF1C816C2DA5}"/>
          </ac:picMkLst>
        </pc:picChg>
        <pc:picChg chg="del">
          <ac:chgData name="Danielle Straub" userId="e72bbf21-d577-401c-9595-f4f787689271" providerId="ADAL" clId="{12411E0C-7227-4120-B769-3C5B10C3402D}" dt="2023-02-09T08:26:13.192" v="339" actId="478"/>
          <ac:picMkLst>
            <pc:docMk/>
            <pc:sldMk cId="3486064383" sldId="410"/>
            <ac:picMk id="1026" creationId="{00000000-0000-0000-0000-000000000000}"/>
          </ac:picMkLst>
        </pc:picChg>
      </pc:sldChg>
      <pc:sldChg chg="add del">
        <pc:chgData name="Danielle Straub" userId="e72bbf21-d577-401c-9595-f4f787689271" providerId="ADAL" clId="{12411E0C-7227-4120-B769-3C5B10C3402D}" dt="2023-02-09T08:32:37.135" v="567" actId="2890"/>
        <pc:sldMkLst>
          <pc:docMk/>
          <pc:sldMk cId="2673599165" sldId="411"/>
        </pc:sldMkLst>
      </pc:sldChg>
      <pc:sldChg chg="addSp delSp modSp add mod ord modNotesTx">
        <pc:chgData name="Danielle Straub" userId="e72bbf21-d577-401c-9595-f4f787689271" providerId="ADAL" clId="{12411E0C-7227-4120-B769-3C5B10C3402D}" dt="2023-02-09T14:42:13.941" v="871" actId="403"/>
        <pc:sldMkLst>
          <pc:docMk/>
          <pc:sldMk cId="3655676761" sldId="411"/>
        </pc:sldMkLst>
        <pc:spChg chg="add del mod">
          <ac:chgData name="Danielle Straub" userId="e72bbf21-d577-401c-9595-f4f787689271" providerId="ADAL" clId="{12411E0C-7227-4120-B769-3C5B10C3402D}" dt="2023-02-09T08:46:01.215" v="852"/>
          <ac:spMkLst>
            <pc:docMk/>
            <pc:sldMk cId="3655676761" sldId="411"/>
            <ac:spMk id="4" creationId="{D479E004-62F2-1965-AC41-4C9CFB495210}"/>
          </ac:spMkLst>
        </pc:spChg>
        <pc:spChg chg="add del mod">
          <ac:chgData name="Danielle Straub" userId="e72bbf21-d577-401c-9595-f4f787689271" providerId="ADAL" clId="{12411E0C-7227-4120-B769-3C5B10C3402D}" dt="2023-02-09T08:46:01.215" v="852"/>
          <ac:spMkLst>
            <pc:docMk/>
            <pc:sldMk cId="3655676761" sldId="411"/>
            <ac:spMk id="5" creationId="{48AD70C5-A1A3-67A2-B054-69ABC6C562D9}"/>
          </ac:spMkLst>
        </pc:spChg>
        <pc:spChg chg="add mod">
          <ac:chgData name="Danielle Straub" userId="e72bbf21-d577-401c-9595-f4f787689271" providerId="ADAL" clId="{12411E0C-7227-4120-B769-3C5B10C3402D}" dt="2023-02-09T14:42:13.941" v="871" actId="403"/>
          <ac:spMkLst>
            <pc:docMk/>
            <pc:sldMk cId="3655676761" sldId="411"/>
            <ac:spMk id="6" creationId="{DD7140FC-A420-5F60-91E7-5DFC44E0E96F}"/>
          </ac:spMkLst>
        </pc:spChg>
        <pc:spChg chg="mod">
          <ac:chgData name="Danielle Straub" userId="e72bbf21-d577-401c-9595-f4f787689271" providerId="ADAL" clId="{12411E0C-7227-4120-B769-3C5B10C3402D}" dt="2023-02-09T08:46:09.367" v="868" actId="20577"/>
          <ac:spMkLst>
            <pc:docMk/>
            <pc:sldMk cId="3655676761" sldId="411"/>
            <ac:spMk id="9" creationId="{F2612851-3D58-1747-A6EC-B2F656714174}"/>
          </ac:spMkLst>
        </pc:spChg>
        <pc:spChg chg="del">
          <ac:chgData name="Danielle Straub" userId="e72bbf21-d577-401c-9595-f4f787689271" providerId="ADAL" clId="{12411E0C-7227-4120-B769-3C5B10C3402D}" dt="2023-02-09T08:44:23.755" v="848" actId="478"/>
          <ac:spMkLst>
            <pc:docMk/>
            <pc:sldMk cId="3655676761" sldId="411"/>
            <ac:spMk id="30" creationId="{C3E38795-3077-B92E-111C-801A08AF240A}"/>
          </ac:spMkLst>
        </pc:spChg>
        <pc:spChg chg="del mod">
          <ac:chgData name="Danielle Straub" userId="e72bbf21-d577-401c-9595-f4f787689271" providerId="ADAL" clId="{12411E0C-7227-4120-B769-3C5B10C3402D}" dt="2023-02-09T08:44:22.214" v="847" actId="478"/>
          <ac:spMkLst>
            <pc:docMk/>
            <pc:sldMk cId="3655676761" sldId="411"/>
            <ac:spMk id="31" creationId="{3FCB86D6-9C99-D420-2325-7B7A26BE9E9F}"/>
          </ac:spMkLst>
        </pc:spChg>
        <pc:picChg chg="add del mod">
          <ac:chgData name="Danielle Straub" userId="e72bbf21-d577-401c-9595-f4f787689271" providerId="ADAL" clId="{12411E0C-7227-4120-B769-3C5B10C3402D}" dt="2023-02-09T08:46:01.215" v="852"/>
          <ac:picMkLst>
            <pc:docMk/>
            <pc:sldMk cId="3655676761" sldId="411"/>
            <ac:picMk id="2" creationId="{458F3CFD-6D06-5AD8-8A5E-007BC19333EF}"/>
          </ac:picMkLst>
        </pc:picChg>
        <pc:picChg chg="add del mod">
          <ac:chgData name="Danielle Straub" userId="e72bbf21-d577-401c-9595-f4f787689271" providerId="ADAL" clId="{12411E0C-7227-4120-B769-3C5B10C3402D}" dt="2023-02-09T08:46:01.215" v="852"/>
          <ac:picMkLst>
            <pc:docMk/>
            <pc:sldMk cId="3655676761" sldId="411"/>
            <ac:picMk id="3" creationId="{1CE1A23B-856E-9104-2BEB-75A9F57DAD5C}"/>
          </ac:picMkLst>
        </pc:picChg>
      </pc:sldChg>
      <pc:sldChg chg="addSp delSp modSp add mod ord delAnim modNotesTx">
        <pc:chgData name="Danielle Straub" userId="e72bbf21-d577-401c-9595-f4f787689271" providerId="ADAL" clId="{12411E0C-7227-4120-B769-3C5B10C3402D}" dt="2023-02-09T17:50:33.334" v="3793" actId="1076"/>
        <pc:sldMkLst>
          <pc:docMk/>
          <pc:sldMk cId="115021692" sldId="412"/>
        </pc:sldMkLst>
        <pc:spChg chg="add mod">
          <ac:chgData name="Danielle Straub" userId="e72bbf21-d577-401c-9595-f4f787689271" providerId="ADAL" clId="{12411E0C-7227-4120-B769-3C5B10C3402D}" dt="2023-02-09T14:51:06.365" v="1157"/>
          <ac:spMkLst>
            <pc:docMk/>
            <pc:sldMk cId="115021692" sldId="412"/>
            <ac:spMk id="2" creationId="{AE4E74DC-5561-B972-52B9-7A98AE546BCF}"/>
          </ac:spMkLst>
        </pc:spChg>
        <pc:spChg chg="del">
          <ac:chgData name="Danielle Straub" userId="e72bbf21-d577-401c-9595-f4f787689271" providerId="ADAL" clId="{12411E0C-7227-4120-B769-3C5B10C3402D}" dt="2023-02-09T14:50:58.919" v="1156" actId="478"/>
          <ac:spMkLst>
            <pc:docMk/>
            <pc:sldMk cId="115021692" sldId="412"/>
            <ac:spMk id="3" creationId="{F944DBB9-AFB9-48F4-6A7B-B3ACE5F25B35}"/>
          </ac:spMkLst>
        </pc:spChg>
        <pc:spChg chg="add mod">
          <ac:chgData name="Danielle Straub" userId="e72bbf21-d577-401c-9595-f4f787689271" providerId="ADAL" clId="{12411E0C-7227-4120-B769-3C5B10C3402D}" dt="2023-02-09T14:52:10.756" v="1270" actId="113"/>
          <ac:spMkLst>
            <pc:docMk/>
            <pc:sldMk cId="115021692" sldId="412"/>
            <ac:spMk id="4" creationId="{B23A79D7-2DAC-17AC-AC9D-9DABC6DFA5A3}"/>
          </ac:spMkLst>
        </pc:spChg>
        <pc:spChg chg="add mod">
          <ac:chgData name="Danielle Straub" userId="e72bbf21-d577-401c-9595-f4f787689271" providerId="ADAL" clId="{12411E0C-7227-4120-B769-3C5B10C3402D}" dt="2023-02-09T16:21:10.202" v="3373" actId="1076"/>
          <ac:spMkLst>
            <pc:docMk/>
            <pc:sldMk cId="115021692" sldId="412"/>
            <ac:spMk id="6" creationId="{B9CAA5E8-AD51-88ED-1FC6-42320C659D55}"/>
          </ac:spMkLst>
        </pc:spChg>
        <pc:spChg chg="del">
          <ac:chgData name="Danielle Straub" userId="e72bbf21-d577-401c-9595-f4f787689271" providerId="ADAL" clId="{12411E0C-7227-4120-B769-3C5B10C3402D}" dt="2023-02-09T14:50:57.435" v="1155" actId="478"/>
          <ac:spMkLst>
            <pc:docMk/>
            <pc:sldMk cId="115021692" sldId="412"/>
            <ac:spMk id="7" creationId="{10B036F9-745C-A2DE-54B5-546409AE8BAE}"/>
          </ac:spMkLst>
        </pc:spChg>
        <pc:spChg chg="add mod">
          <ac:chgData name="Danielle Straub" userId="e72bbf21-d577-401c-9595-f4f787689271" providerId="ADAL" clId="{12411E0C-7227-4120-B769-3C5B10C3402D}" dt="2023-02-09T16:21:06.353" v="3371"/>
          <ac:spMkLst>
            <pc:docMk/>
            <pc:sldMk cId="115021692" sldId="412"/>
            <ac:spMk id="11" creationId="{49FCE40D-9CA3-CB3A-7297-F8B0AC6B0994}"/>
          </ac:spMkLst>
        </pc:spChg>
        <pc:spChg chg="add mod">
          <ac:chgData name="Danielle Straub" userId="e72bbf21-d577-401c-9595-f4f787689271" providerId="ADAL" clId="{12411E0C-7227-4120-B769-3C5B10C3402D}" dt="2023-02-09T16:21:12.669" v="3374" actId="1076"/>
          <ac:spMkLst>
            <pc:docMk/>
            <pc:sldMk cId="115021692" sldId="412"/>
            <ac:spMk id="12" creationId="{13D48606-AC14-EB03-08AF-4BDEB32BF313}"/>
          </ac:spMkLst>
        </pc:spChg>
        <pc:picChg chg="add del mod">
          <ac:chgData name="Danielle Straub" userId="e72bbf21-d577-401c-9595-f4f787689271" providerId="ADAL" clId="{12411E0C-7227-4120-B769-3C5B10C3402D}" dt="2023-02-09T17:50:29.578" v="3792" actId="478"/>
          <ac:picMkLst>
            <pc:docMk/>
            <pc:sldMk cId="115021692" sldId="412"/>
            <ac:picMk id="5" creationId="{529F674B-E408-D2B2-96A3-FE15770A0DF1}"/>
          </ac:picMkLst>
        </pc:picChg>
        <pc:picChg chg="add mod">
          <ac:chgData name="Danielle Straub" userId="e72bbf21-d577-401c-9595-f4f787689271" providerId="ADAL" clId="{12411E0C-7227-4120-B769-3C5B10C3402D}" dt="2023-02-09T17:50:33.334" v="3793" actId="1076"/>
          <ac:picMkLst>
            <pc:docMk/>
            <pc:sldMk cId="115021692" sldId="412"/>
            <ac:picMk id="7" creationId="{DDB0968F-E469-30A8-463E-9B65521028E1}"/>
          </ac:picMkLst>
        </pc:picChg>
      </pc:sldChg>
      <pc:sldChg chg="addSp delSp modSp add mod ord modNotesTx">
        <pc:chgData name="Danielle Straub" userId="e72bbf21-d577-401c-9595-f4f787689271" providerId="ADAL" clId="{12411E0C-7227-4120-B769-3C5B10C3402D}" dt="2023-02-09T17:58:32.696" v="3846"/>
        <pc:sldMkLst>
          <pc:docMk/>
          <pc:sldMk cId="1855605169" sldId="413"/>
        </pc:sldMkLst>
        <pc:spChg chg="mod">
          <ac:chgData name="Danielle Straub" userId="e72bbf21-d577-401c-9595-f4f787689271" providerId="ADAL" clId="{12411E0C-7227-4120-B769-3C5B10C3402D}" dt="2023-02-09T14:53:27.166" v="1304" actId="20577"/>
          <ac:spMkLst>
            <pc:docMk/>
            <pc:sldMk cId="1855605169" sldId="413"/>
            <ac:spMk id="2" creationId="{504EDBA7-90CF-3743-67F5-0E73964E9337}"/>
          </ac:spMkLst>
        </pc:spChg>
        <pc:spChg chg="add mod">
          <ac:chgData name="Danielle Straub" userId="e72bbf21-d577-401c-9595-f4f787689271" providerId="ADAL" clId="{12411E0C-7227-4120-B769-3C5B10C3402D}" dt="2023-02-09T17:58:08.470" v="3838" actId="1076"/>
          <ac:spMkLst>
            <pc:docMk/>
            <pc:sldMk cId="1855605169" sldId="413"/>
            <ac:spMk id="6" creationId="{917F4337-4B32-FE31-4717-55C803DD069C}"/>
          </ac:spMkLst>
        </pc:spChg>
        <pc:spChg chg="add del mod">
          <ac:chgData name="Danielle Straub" userId="e72bbf21-d577-401c-9595-f4f787689271" providerId="ADAL" clId="{12411E0C-7227-4120-B769-3C5B10C3402D}" dt="2023-02-09T17:57:58.159" v="3837" actId="478"/>
          <ac:spMkLst>
            <pc:docMk/>
            <pc:sldMk cId="1855605169" sldId="413"/>
            <ac:spMk id="9" creationId="{BDB73C5E-97A4-AE1E-16B1-EDD35E22B654}"/>
          </ac:spMkLst>
        </pc:spChg>
        <pc:spChg chg="add del mod">
          <ac:chgData name="Danielle Straub" userId="e72bbf21-d577-401c-9595-f4f787689271" providerId="ADAL" clId="{12411E0C-7227-4120-B769-3C5B10C3402D}" dt="2023-02-09T17:58:11.782" v="3843" actId="478"/>
          <ac:spMkLst>
            <pc:docMk/>
            <pc:sldMk cId="1855605169" sldId="413"/>
            <ac:spMk id="11" creationId="{8AAB2D91-D844-C8E9-F7EB-82C631A79EED}"/>
          </ac:spMkLst>
        </pc:spChg>
        <pc:spChg chg="add del mod">
          <ac:chgData name="Danielle Straub" userId="e72bbf21-d577-401c-9595-f4f787689271" providerId="ADAL" clId="{12411E0C-7227-4120-B769-3C5B10C3402D}" dt="2023-02-09T17:58:09.939" v="3841" actId="1076"/>
          <ac:spMkLst>
            <pc:docMk/>
            <pc:sldMk cId="1855605169" sldId="413"/>
            <ac:spMk id="14" creationId="{2DAB20F8-CEBA-1469-C5CA-B74FE2F6E307}"/>
          </ac:spMkLst>
        </pc:spChg>
        <pc:spChg chg="add del mod">
          <ac:chgData name="Danielle Straub" userId="e72bbf21-d577-401c-9595-f4f787689271" providerId="ADAL" clId="{12411E0C-7227-4120-B769-3C5B10C3402D}" dt="2023-02-09T17:58:13.043" v="3845" actId="1076"/>
          <ac:spMkLst>
            <pc:docMk/>
            <pc:sldMk cId="1855605169" sldId="413"/>
            <ac:spMk id="15" creationId="{CCE64170-A99D-30F9-BB9D-EE998EF1F538}"/>
          </ac:spMkLst>
        </pc:spChg>
        <pc:spChg chg="del">
          <ac:chgData name="Danielle Straub" userId="e72bbf21-d577-401c-9595-f4f787689271" providerId="ADAL" clId="{12411E0C-7227-4120-B769-3C5B10C3402D}" dt="2023-02-09T14:53:32.545" v="1306" actId="478"/>
          <ac:spMkLst>
            <pc:docMk/>
            <pc:sldMk cId="1855605169" sldId="413"/>
            <ac:spMk id="20" creationId="{387A7259-F147-3F4A-8829-88B8EFB850BB}"/>
          </ac:spMkLst>
        </pc:spChg>
        <pc:picChg chg="add del mod">
          <ac:chgData name="Danielle Straub" userId="e72bbf21-d577-401c-9595-f4f787689271" providerId="ADAL" clId="{12411E0C-7227-4120-B769-3C5B10C3402D}" dt="2023-02-09T17:50:59.567" v="3799" actId="478"/>
          <ac:picMkLst>
            <pc:docMk/>
            <pc:sldMk cId="1855605169" sldId="413"/>
            <ac:picMk id="7" creationId="{5F1275BE-8404-4CE3-50A1-9B851EC50DD3}"/>
          </ac:picMkLst>
        </pc:picChg>
        <pc:picChg chg="add del mod">
          <ac:chgData name="Danielle Straub" userId="e72bbf21-d577-401c-9595-f4f787689271" providerId="ADAL" clId="{12411E0C-7227-4120-B769-3C5B10C3402D}" dt="2023-02-09T17:58:09.101" v="3839" actId="1076"/>
          <ac:picMkLst>
            <pc:docMk/>
            <pc:sldMk cId="1855605169" sldId="413"/>
            <ac:picMk id="7" creationId="{E398C1F1-E8B1-E8B3-FEB2-18FA8CB957F1}"/>
          </ac:picMkLst>
        </pc:picChg>
        <pc:picChg chg="del">
          <ac:chgData name="Danielle Straub" userId="e72bbf21-d577-401c-9595-f4f787689271" providerId="ADAL" clId="{12411E0C-7227-4120-B769-3C5B10C3402D}" dt="2023-02-09T14:53:30.682" v="1305" actId="478"/>
          <ac:picMkLst>
            <pc:docMk/>
            <pc:sldMk cId="1855605169" sldId="413"/>
            <ac:picMk id="8" creationId="{6D3280B2-187F-45EC-834D-8E617AB8FF1B}"/>
          </ac:picMkLst>
        </pc:picChg>
        <pc:picChg chg="add del mod">
          <ac:chgData name="Danielle Straub" userId="e72bbf21-d577-401c-9595-f4f787689271" providerId="ADAL" clId="{12411E0C-7227-4120-B769-3C5B10C3402D}" dt="2023-02-09T17:58:09.506" v="3840" actId="1076"/>
          <ac:picMkLst>
            <pc:docMk/>
            <pc:sldMk cId="1855605169" sldId="413"/>
            <ac:picMk id="8" creationId="{C8928FCE-5124-2E17-8401-C0CDF60EB32D}"/>
          </ac:picMkLst>
        </pc:picChg>
        <pc:picChg chg="add del mod">
          <ac:chgData name="Danielle Straub" userId="e72bbf21-d577-401c-9595-f4f787689271" providerId="ADAL" clId="{12411E0C-7227-4120-B769-3C5B10C3402D}" dt="2023-02-09T17:57:54.470" v="3835" actId="478"/>
          <ac:picMkLst>
            <pc:docMk/>
            <pc:sldMk cId="1855605169" sldId="413"/>
            <ac:picMk id="13" creationId="{942E6D66-077C-09B8-B376-11839F34CBD6}"/>
          </ac:picMkLst>
        </pc:picChg>
      </pc:sldChg>
      <pc:sldChg chg="addSp delSp modSp add del mod modNotesTx">
        <pc:chgData name="Danielle Straub" userId="e72bbf21-d577-401c-9595-f4f787689271" providerId="ADAL" clId="{12411E0C-7227-4120-B769-3C5B10C3402D}" dt="2023-02-09T17:58:38.692" v="3847" actId="47"/>
        <pc:sldMkLst>
          <pc:docMk/>
          <pc:sldMk cId="66364951" sldId="414"/>
        </pc:sldMkLst>
        <pc:spChg chg="add mod">
          <ac:chgData name="Danielle Straub" userId="e72bbf21-d577-401c-9595-f4f787689271" providerId="ADAL" clId="{12411E0C-7227-4120-B769-3C5B10C3402D}" dt="2023-02-09T14:55:23.004" v="1351" actId="1076"/>
          <ac:spMkLst>
            <pc:docMk/>
            <pc:sldMk cId="66364951" sldId="414"/>
            <ac:spMk id="4" creationId="{A363728F-CFAD-CDE0-8020-D1AF3534C048}"/>
          </ac:spMkLst>
        </pc:spChg>
        <pc:spChg chg="add mod">
          <ac:chgData name="Danielle Straub" userId="e72bbf21-d577-401c-9595-f4f787689271" providerId="ADAL" clId="{12411E0C-7227-4120-B769-3C5B10C3402D}" dt="2023-02-09T15:42:51.764" v="3025" actId="1076"/>
          <ac:spMkLst>
            <pc:docMk/>
            <pc:sldMk cId="66364951" sldId="414"/>
            <ac:spMk id="5" creationId="{AF0FABB1-0B7C-0697-B2E5-944AA46A69FF}"/>
          </ac:spMkLst>
        </pc:spChg>
        <pc:spChg chg="mod">
          <ac:chgData name="Danielle Straub" userId="e72bbf21-d577-401c-9595-f4f787689271" providerId="ADAL" clId="{12411E0C-7227-4120-B769-3C5B10C3402D}" dt="2023-02-09T14:57:29.246" v="1389" actId="1076"/>
          <ac:spMkLst>
            <pc:docMk/>
            <pc:sldMk cId="66364951" sldId="414"/>
            <ac:spMk id="13" creationId="{2DFAD81D-E34C-FE06-59DF-F71A3AF3C14E}"/>
          </ac:spMkLst>
        </pc:spChg>
        <pc:picChg chg="add mod">
          <ac:chgData name="Danielle Straub" userId="e72bbf21-d577-401c-9595-f4f787689271" providerId="ADAL" clId="{12411E0C-7227-4120-B769-3C5B10C3402D}" dt="2023-02-09T14:55:23.004" v="1351" actId="1076"/>
          <ac:picMkLst>
            <pc:docMk/>
            <pc:sldMk cId="66364951" sldId="414"/>
            <ac:picMk id="2" creationId="{8A34C9A8-B2E1-0174-3C3E-BAF3B6EC115D}"/>
          </ac:picMkLst>
        </pc:picChg>
        <pc:picChg chg="add mod">
          <ac:chgData name="Danielle Straub" userId="e72bbf21-d577-401c-9595-f4f787689271" providerId="ADAL" clId="{12411E0C-7227-4120-B769-3C5B10C3402D}" dt="2023-02-09T14:55:23.004" v="1351" actId="1076"/>
          <ac:picMkLst>
            <pc:docMk/>
            <pc:sldMk cId="66364951" sldId="414"/>
            <ac:picMk id="3" creationId="{01333855-4749-49AB-E6CB-B2CB71F6A201}"/>
          </ac:picMkLst>
        </pc:picChg>
        <pc:picChg chg="del">
          <ac:chgData name="Danielle Straub" userId="e72bbf21-d577-401c-9595-f4f787689271" providerId="ADAL" clId="{12411E0C-7227-4120-B769-3C5B10C3402D}" dt="2023-02-09T14:55:13.120" v="1349" actId="478"/>
          <ac:picMkLst>
            <pc:docMk/>
            <pc:sldMk cId="66364951" sldId="414"/>
            <ac:picMk id="10" creationId="{0D238E03-966B-46B6-5913-53956023D41C}"/>
          </ac:picMkLst>
        </pc:picChg>
      </pc:sldChg>
      <pc:sldChg chg="addSp delSp modSp add mod ord modNotesTx">
        <pc:chgData name="Danielle Straub" userId="e72bbf21-d577-401c-9595-f4f787689271" providerId="ADAL" clId="{12411E0C-7227-4120-B769-3C5B10C3402D}" dt="2023-02-09T17:21:00.533" v="3640"/>
        <pc:sldMkLst>
          <pc:docMk/>
          <pc:sldMk cId="530599486" sldId="415"/>
        </pc:sldMkLst>
        <pc:spChg chg="mod">
          <ac:chgData name="Danielle Straub" userId="e72bbf21-d577-401c-9595-f4f787689271" providerId="ADAL" clId="{12411E0C-7227-4120-B769-3C5B10C3402D}" dt="2023-02-09T14:56:13.175" v="1379" actId="20577"/>
          <ac:spMkLst>
            <pc:docMk/>
            <pc:sldMk cId="530599486" sldId="415"/>
            <ac:spMk id="5" creationId="{4877F40D-B863-1475-529C-7FEE152E2025}"/>
          </ac:spMkLst>
        </pc:spChg>
        <pc:spChg chg="add mod">
          <ac:chgData name="Danielle Straub" userId="e72bbf21-d577-401c-9595-f4f787689271" providerId="ADAL" clId="{12411E0C-7227-4120-B769-3C5B10C3402D}" dt="2023-02-09T14:56:24.688" v="1383" actId="14100"/>
          <ac:spMkLst>
            <pc:docMk/>
            <pc:sldMk cId="530599486" sldId="415"/>
            <ac:spMk id="6" creationId="{8A10A9B1-18EF-8034-F616-BCE072ADA22F}"/>
          </ac:spMkLst>
        </pc:spChg>
        <pc:spChg chg="del">
          <ac:chgData name="Danielle Straub" userId="e72bbf21-d577-401c-9595-f4f787689271" providerId="ADAL" clId="{12411E0C-7227-4120-B769-3C5B10C3402D}" dt="2023-02-09T14:56:07.116" v="1355" actId="478"/>
          <ac:spMkLst>
            <pc:docMk/>
            <pc:sldMk cId="530599486" sldId="415"/>
            <ac:spMk id="20" creationId="{FAC2BE4D-DAF2-7B4C-A7AC-B29ED3D253FB}"/>
          </ac:spMkLst>
        </pc:spChg>
      </pc:sldChg>
      <pc:sldChg chg="addSp delSp modSp add mod ord modNotesTx">
        <pc:chgData name="Danielle Straub" userId="e72bbf21-d577-401c-9595-f4f787689271" providerId="ADAL" clId="{12411E0C-7227-4120-B769-3C5B10C3402D}" dt="2023-02-09T15:28:46.813" v="2512"/>
        <pc:sldMkLst>
          <pc:docMk/>
          <pc:sldMk cId="3368130517" sldId="416"/>
        </pc:sldMkLst>
        <pc:spChg chg="mod">
          <ac:chgData name="Danielle Straub" userId="e72bbf21-d577-401c-9595-f4f787689271" providerId="ADAL" clId="{12411E0C-7227-4120-B769-3C5B10C3402D}" dt="2023-02-09T15:01:10.315" v="1471" actId="20577"/>
          <ac:spMkLst>
            <pc:docMk/>
            <pc:sldMk cId="3368130517" sldId="416"/>
            <ac:spMk id="2" creationId="{17F3AE04-EE96-33B8-009F-E3600F23DA42}"/>
          </ac:spMkLst>
        </pc:spChg>
        <pc:spChg chg="add mod">
          <ac:chgData name="Danielle Straub" userId="e72bbf21-d577-401c-9595-f4f787689271" providerId="ADAL" clId="{12411E0C-7227-4120-B769-3C5B10C3402D}" dt="2023-02-09T15:03:05.317" v="1495" actId="1076"/>
          <ac:spMkLst>
            <pc:docMk/>
            <pc:sldMk cId="3368130517" sldId="416"/>
            <ac:spMk id="5" creationId="{14DB5835-AFFE-EA14-5BF4-CCA83C5E0305}"/>
          </ac:spMkLst>
        </pc:spChg>
        <pc:spChg chg="add mod">
          <ac:chgData name="Danielle Straub" userId="e72bbf21-d577-401c-9595-f4f787689271" providerId="ADAL" clId="{12411E0C-7227-4120-B769-3C5B10C3402D}" dt="2023-02-09T15:03:11.580" v="1501" actId="1035"/>
          <ac:spMkLst>
            <pc:docMk/>
            <pc:sldMk cId="3368130517" sldId="416"/>
            <ac:spMk id="7" creationId="{51ADFE82-CF4B-AEF1-F0B7-CABD829B00E1}"/>
          </ac:spMkLst>
        </pc:spChg>
        <pc:spChg chg="mod">
          <ac:chgData name="Danielle Straub" userId="e72bbf21-d577-401c-9595-f4f787689271" providerId="ADAL" clId="{12411E0C-7227-4120-B769-3C5B10C3402D}" dt="2023-02-09T15:03:08.225" v="1496" actId="1076"/>
          <ac:spMkLst>
            <pc:docMk/>
            <pc:sldMk cId="3368130517" sldId="416"/>
            <ac:spMk id="8" creationId="{A22E8687-832F-7142-A077-AE2E6C1FEECB}"/>
          </ac:spMkLst>
        </pc:spChg>
        <pc:spChg chg="add mod">
          <ac:chgData name="Danielle Straub" userId="e72bbf21-d577-401c-9595-f4f787689271" providerId="ADAL" clId="{12411E0C-7227-4120-B769-3C5B10C3402D}" dt="2023-02-09T15:03:11.580" v="1501" actId="1035"/>
          <ac:spMkLst>
            <pc:docMk/>
            <pc:sldMk cId="3368130517" sldId="416"/>
            <ac:spMk id="9" creationId="{EE3F3183-EECA-FDA8-0C0B-7646D1E2A237}"/>
          </ac:spMkLst>
        </pc:spChg>
        <pc:spChg chg="del">
          <ac:chgData name="Danielle Straub" userId="e72bbf21-d577-401c-9595-f4f787689271" providerId="ADAL" clId="{12411E0C-7227-4120-B769-3C5B10C3402D}" dt="2023-02-09T15:01:04.888" v="1470" actId="478"/>
          <ac:spMkLst>
            <pc:docMk/>
            <pc:sldMk cId="3368130517" sldId="416"/>
            <ac:spMk id="10" creationId="{1EDAB282-1C17-2F46-8FC0-3231268B8D9E}"/>
          </ac:spMkLst>
        </pc:spChg>
        <pc:spChg chg="add mod">
          <ac:chgData name="Danielle Straub" userId="e72bbf21-d577-401c-9595-f4f787689271" providerId="ADAL" clId="{12411E0C-7227-4120-B769-3C5B10C3402D}" dt="2023-02-09T15:03:15.135" v="1502" actId="1076"/>
          <ac:spMkLst>
            <pc:docMk/>
            <pc:sldMk cId="3368130517" sldId="416"/>
            <ac:spMk id="11" creationId="{D3E97454-D85D-09FD-73AC-2FB73248B0F7}"/>
          </ac:spMkLst>
        </pc:spChg>
      </pc:sldChg>
      <pc:sldChg chg="addSp delSp modSp add mod">
        <pc:chgData name="Danielle Straub" userId="e72bbf21-d577-401c-9595-f4f787689271" providerId="ADAL" clId="{12411E0C-7227-4120-B769-3C5B10C3402D}" dt="2023-02-09T14:58:45.735" v="1406" actId="403"/>
        <pc:sldMkLst>
          <pc:docMk/>
          <pc:sldMk cId="1991505427" sldId="417"/>
        </pc:sldMkLst>
        <pc:spChg chg="mod">
          <ac:chgData name="Danielle Straub" userId="e72bbf21-d577-401c-9595-f4f787689271" providerId="ADAL" clId="{12411E0C-7227-4120-B769-3C5B10C3402D}" dt="2023-02-09T14:57:33.503" v="1390"/>
          <ac:spMkLst>
            <pc:docMk/>
            <pc:sldMk cId="1991505427" sldId="417"/>
            <ac:spMk id="5" creationId="{4877F40D-B863-1475-529C-7FEE152E2025}"/>
          </ac:spMkLst>
        </pc:spChg>
        <pc:spChg chg="del">
          <ac:chgData name="Danielle Straub" userId="e72bbf21-d577-401c-9595-f4f787689271" providerId="ADAL" clId="{12411E0C-7227-4120-B769-3C5B10C3402D}" dt="2023-02-09T14:57:40.768" v="1391" actId="478"/>
          <ac:spMkLst>
            <pc:docMk/>
            <pc:sldMk cId="1991505427" sldId="417"/>
            <ac:spMk id="6" creationId="{8A10A9B1-18EF-8034-F616-BCE072ADA22F}"/>
          </ac:spMkLst>
        </pc:spChg>
        <pc:spChg chg="add mod">
          <ac:chgData name="Danielle Straub" userId="e72bbf21-d577-401c-9595-f4f787689271" providerId="ADAL" clId="{12411E0C-7227-4120-B769-3C5B10C3402D}" dt="2023-02-09T14:58:45.735" v="1406" actId="403"/>
          <ac:spMkLst>
            <pc:docMk/>
            <pc:sldMk cId="1991505427" sldId="417"/>
            <ac:spMk id="7" creationId="{ACACD8F4-C60D-2F7D-3B49-9E4C9EDDDEF5}"/>
          </ac:spMkLst>
        </pc:spChg>
      </pc:sldChg>
      <pc:sldChg chg="addSp delSp modSp add mod modNotesTx">
        <pc:chgData name="Danielle Straub" userId="e72bbf21-d577-401c-9595-f4f787689271" providerId="ADAL" clId="{12411E0C-7227-4120-B769-3C5B10C3402D}" dt="2023-02-09T17:23:16.051" v="3745" actId="20577"/>
        <pc:sldMkLst>
          <pc:docMk/>
          <pc:sldMk cId="322159663" sldId="418"/>
        </pc:sldMkLst>
        <pc:spChg chg="add mod">
          <ac:chgData name="Danielle Straub" userId="e72bbf21-d577-401c-9595-f4f787689271" providerId="ADAL" clId="{12411E0C-7227-4120-B769-3C5B10C3402D}" dt="2023-02-09T17:23:16.051" v="3745" actId="20577"/>
          <ac:spMkLst>
            <pc:docMk/>
            <pc:sldMk cId="322159663" sldId="418"/>
            <ac:spMk id="6" creationId="{B4210AF6-8F54-EF70-8A7A-336D8714C454}"/>
          </ac:spMkLst>
        </pc:spChg>
        <pc:spChg chg="del">
          <ac:chgData name="Danielle Straub" userId="e72bbf21-d577-401c-9595-f4f787689271" providerId="ADAL" clId="{12411E0C-7227-4120-B769-3C5B10C3402D}" dt="2023-02-09T14:58:56.720" v="1407" actId="478"/>
          <ac:spMkLst>
            <pc:docMk/>
            <pc:sldMk cId="322159663" sldId="418"/>
            <ac:spMk id="7" creationId="{ACACD8F4-C60D-2F7D-3B49-9E4C9EDDDEF5}"/>
          </ac:spMkLst>
        </pc:spChg>
      </pc:sldChg>
      <pc:sldChg chg="addSp delSp modSp add mod ord delAnim modNotesTx">
        <pc:chgData name="Danielle Straub" userId="e72bbf21-d577-401c-9595-f4f787689271" providerId="ADAL" clId="{12411E0C-7227-4120-B769-3C5B10C3402D}" dt="2023-02-09T16:13:45.870" v="3292"/>
        <pc:sldMkLst>
          <pc:docMk/>
          <pc:sldMk cId="1039082145" sldId="419"/>
        </pc:sldMkLst>
        <pc:spChg chg="add mod">
          <ac:chgData name="Danielle Straub" userId="e72bbf21-d577-401c-9595-f4f787689271" providerId="ADAL" clId="{12411E0C-7227-4120-B769-3C5B10C3402D}" dt="2023-02-09T15:11:27.928" v="1600" actId="14100"/>
          <ac:spMkLst>
            <pc:docMk/>
            <pc:sldMk cId="1039082145" sldId="419"/>
            <ac:spMk id="5" creationId="{D9306F67-3129-17D7-2279-BE9BE53D54CC}"/>
          </ac:spMkLst>
        </pc:spChg>
        <pc:spChg chg="del mod">
          <ac:chgData name="Danielle Straub" userId="e72bbf21-d577-401c-9595-f4f787689271" providerId="ADAL" clId="{12411E0C-7227-4120-B769-3C5B10C3402D}" dt="2023-02-09T15:09:20.408" v="1585" actId="478"/>
          <ac:spMkLst>
            <pc:docMk/>
            <pc:sldMk cId="1039082145" sldId="419"/>
            <ac:spMk id="17" creationId="{B023A068-CFEF-7AD6-8A27-4B20B5C7FDD5}"/>
          </ac:spMkLst>
        </pc:spChg>
        <pc:spChg chg="del">
          <ac:chgData name="Danielle Straub" userId="e72bbf21-d577-401c-9595-f4f787689271" providerId="ADAL" clId="{12411E0C-7227-4120-B769-3C5B10C3402D}" dt="2023-02-09T15:09:22.078" v="1587" actId="478"/>
          <ac:spMkLst>
            <pc:docMk/>
            <pc:sldMk cId="1039082145" sldId="419"/>
            <ac:spMk id="18" creationId="{7FCD8D62-6AE6-DA09-AB61-71C711C03D44}"/>
          </ac:spMkLst>
        </pc:spChg>
        <pc:spChg chg="del">
          <ac:chgData name="Danielle Straub" userId="e72bbf21-d577-401c-9595-f4f787689271" providerId="ADAL" clId="{12411E0C-7227-4120-B769-3C5B10C3402D}" dt="2023-02-09T15:09:18.022" v="1582" actId="478"/>
          <ac:spMkLst>
            <pc:docMk/>
            <pc:sldMk cId="1039082145" sldId="419"/>
            <ac:spMk id="19" creationId="{23B77382-B288-CE73-2BD9-94A4CCE6AF15}"/>
          </ac:spMkLst>
        </pc:spChg>
        <pc:picChg chg="del">
          <ac:chgData name="Danielle Straub" userId="e72bbf21-d577-401c-9595-f4f787689271" providerId="ADAL" clId="{12411E0C-7227-4120-B769-3C5B10C3402D}" dt="2023-02-09T15:09:19.056" v="1584" actId="478"/>
          <ac:picMkLst>
            <pc:docMk/>
            <pc:sldMk cId="1039082145" sldId="419"/>
            <ac:picMk id="7" creationId="{A83B6498-5CEF-63CC-D8DB-C242BD20824D}"/>
          </ac:picMkLst>
        </pc:picChg>
        <pc:picChg chg="del">
          <ac:chgData name="Danielle Straub" userId="e72bbf21-d577-401c-9595-f4f787689271" providerId="ADAL" clId="{12411E0C-7227-4120-B769-3C5B10C3402D}" dt="2023-02-09T15:09:20.876" v="1586" actId="478"/>
          <ac:picMkLst>
            <pc:docMk/>
            <pc:sldMk cId="1039082145" sldId="419"/>
            <ac:picMk id="11" creationId="{515FD878-725A-7E8B-3637-CE2B7A4CCA31}"/>
          </ac:picMkLst>
        </pc:picChg>
        <pc:picChg chg="del">
          <ac:chgData name="Danielle Straub" userId="e72bbf21-d577-401c-9595-f4f787689271" providerId="ADAL" clId="{12411E0C-7227-4120-B769-3C5B10C3402D}" dt="2023-02-09T15:09:22.611" v="1588" actId="478"/>
          <ac:picMkLst>
            <pc:docMk/>
            <pc:sldMk cId="1039082145" sldId="419"/>
            <ac:picMk id="14" creationId="{18EC35E3-1C49-72AF-3F0B-6A888C3ED864}"/>
          </ac:picMkLst>
        </pc:picChg>
      </pc:sldChg>
      <pc:sldChg chg="modSp add mod modNotesTx">
        <pc:chgData name="Danielle Straub" userId="e72bbf21-d577-401c-9595-f4f787689271" providerId="ADAL" clId="{12411E0C-7227-4120-B769-3C5B10C3402D}" dt="2023-02-09T15:12:47.082" v="1651" actId="6549"/>
        <pc:sldMkLst>
          <pc:docMk/>
          <pc:sldMk cId="3138185674" sldId="420"/>
        </pc:sldMkLst>
        <pc:spChg chg="mod">
          <ac:chgData name="Danielle Straub" userId="e72bbf21-d577-401c-9595-f4f787689271" providerId="ADAL" clId="{12411E0C-7227-4120-B769-3C5B10C3402D}" dt="2023-02-09T15:12:17.114" v="1646" actId="20577"/>
          <ac:spMkLst>
            <pc:docMk/>
            <pc:sldMk cId="3138185674" sldId="420"/>
            <ac:spMk id="2" creationId="{B333F194-0398-62A8-308F-6D834E753E4C}"/>
          </ac:spMkLst>
        </pc:spChg>
        <pc:spChg chg="mod">
          <ac:chgData name="Danielle Straub" userId="e72bbf21-d577-401c-9595-f4f787689271" providerId="ADAL" clId="{12411E0C-7227-4120-B769-3C5B10C3402D}" dt="2023-02-09T15:12:29.969" v="1649" actId="120"/>
          <ac:spMkLst>
            <pc:docMk/>
            <pc:sldMk cId="3138185674" sldId="420"/>
            <ac:spMk id="5" creationId="{D9306F67-3129-17D7-2279-BE9BE53D54CC}"/>
          </ac:spMkLst>
        </pc:spChg>
      </pc:sldChg>
      <pc:sldChg chg="modSp add mod">
        <pc:chgData name="Danielle Straub" userId="e72bbf21-d577-401c-9595-f4f787689271" providerId="ADAL" clId="{12411E0C-7227-4120-B769-3C5B10C3402D}" dt="2023-02-09T15:14:18.820" v="1699" actId="20577"/>
        <pc:sldMkLst>
          <pc:docMk/>
          <pc:sldMk cId="1504086098" sldId="421"/>
        </pc:sldMkLst>
        <pc:spChg chg="mod">
          <ac:chgData name="Danielle Straub" userId="e72bbf21-d577-401c-9595-f4f787689271" providerId="ADAL" clId="{12411E0C-7227-4120-B769-3C5B10C3402D}" dt="2023-02-09T15:13:11.314" v="1662" actId="20577"/>
          <ac:spMkLst>
            <pc:docMk/>
            <pc:sldMk cId="1504086098" sldId="421"/>
            <ac:spMk id="2" creationId="{B333F194-0398-62A8-308F-6D834E753E4C}"/>
          </ac:spMkLst>
        </pc:spChg>
        <pc:spChg chg="mod">
          <ac:chgData name="Danielle Straub" userId="e72bbf21-d577-401c-9595-f4f787689271" providerId="ADAL" clId="{12411E0C-7227-4120-B769-3C5B10C3402D}" dt="2023-02-09T15:14:18.820" v="1699" actId="20577"/>
          <ac:spMkLst>
            <pc:docMk/>
            <pc:sldMk cId="1504086098" sldId="421"/>
            <ac:spMk id="5" creationId="{D9306F67-3129-17D7-2279-BE9BE53D54CC}"/>
          </ac:spMkLst>
        </pc:spChg>
      </pc:sldChg>
      <pc:sldChg chg="addSp delSp modSp add mod modNotesTx">
        <pc:chgData name="Danielle Straub" userId="e72bbf21-d577-401c-9595-f4f787689271" providerId="ADAL" clId="{12411E0C-7227-4120-B769-3C5B10C3402D}" dt="2023-02-09T17:28:23.128" v="3760" actId="108"/>
        <pc:sldMkLst>
          <pc:docMk/>
          <pc:sldMk cId="3722732072" sldId="422"/>
        </pc:sldMkLst>
        <pc:spChg chg="mod">
          <ac:chgData name="Danielle Straub" userId="e72bbf21-d577-401c-9595-f4f787689271" providerId="ADAL" clId="{12411E0C-7227-4120-B769-3C5B10C3402D}" dt="2023-02-09T15:14:31.991" v="1720" actId="20577"/>
          <ac:spMkLst>
            <pc:docMk/>
            <pc:sldMk cId="3722732072" sldId="422"/>
            <ac:spMk id="2" creationId="{B333F194-0398-62A8-308F-6D834E753E4C}"/>
          </ac:spMkLst>
        </pc:spChg>
        <pc:spChg chg="del">
          <ac:chgData name="Danielle Straub" userId="e72bbf21-d577-401c-9595-f4f787689271" providerId="ADAL" clId="{12411E0C-7227-4120-B769-3C5B10C3402D}" dt="2023-02-09T15:15:54.115" v="1878" actId="478"/>
          <ac:spMkLst>
            <pc:docMk/>
            <pc:sldMk cId="3722732072" sldId="422"/>
            <ac:spMk id="5" creationId="{D9306F67-3129-17D7-2279-BE9BE53D54CC}"/>
          </ac:spMkLst>
        </pc:spChg>
        <pc:spChg chg="add mod">
          <ac:chgData name="Danielle Straub" userId="e72bbf21-d577-401c-9595-f4f787689271" providerId="ADAL" clId="{12411E0C-7227-4120-B769-3C5B10C3402D}" dt="2023-02-09T17:28:23.128" v="3760" actId="108"/>
          <ac:spMkLst>
            <pc:docMk/>
            <pc:sldMk cId="3722732072" sldId="422"/>
            <ac:spMk id="7" creationId="{837FE567-ABA5-337C-74AF-40B14B9403DC}"/>
          </ac:spMkLst>
        </pc:spChg>
        <pc:picChg chg="mod">
          <ac:chgData name="Danielle Straub" userId="e72bbf21-d577-401c-9595-f4f787689271" providerId="ADAL" clId="{12411E0C-7227-4120-B769-3C5B10C3402D}" dt="2023-02-09T15:16:44.730" v="1944" actId="1076"/>
          <ac:picMkLst>
            <pc:docMk/>
            <pc:sldMk cId="3722732072" sldId="422"/>
            <ac:picMk id="6" creationId="{13D02A74-3F0F-852E-AC3C-EB2613639B80}"/>
          </ac:picMkLst>
        </pc:picChg>
      </pc:sldChg>
      <pc:sldChg chg="addSp delSp modSp add mod modNotesTx">
        <pc:chgData name="Danielle Straub" userId="e72bbf21-d577-401c-9595-f4f787689271" providerId="ADAL" clId="{12411E0C-7227-4120-B769-3C5B10C3402D}" dt="2023-02-09T16:11:17.077" v="3221"/>
        <pc:sldMkLst>
          <pc:docMk/>
          <pc:sldMk cId="1367704252" sldId="423"/>
        </pc:sldMkLst>
        <pc:spChg chg="mod">
          <ac:chgData name="Danielle Straub" userId="e72bbf21-d577-401c-9595-f4f787689271" providerId="ADAL" clId="{12411E0C-7227-4120-B769-3C5B10C3402D}" dt="2023-02-09T15:18:05.196" v="2037" actId="20577"/>
          <ac:spMkLst>
            <pc:docMk/>
            <pc:sldMk cId="1367704252" sldId="423"/>
            <ac:spMk id="2" creationId="{7AC54B76-AD56-7E2A-3D12-91AD440CF4EF}"/>
          </ac:spMkLst>
        </pc:spChg>
        <pc:spChg chg="del">
          <ac:chgData name="Danielle Straub" userId="e72bbf21-d577-401c-9595-f4f787689271" providerId="ADAL" clId="{12411E0C-7227-4120-B769-3C5B10C3402D}" dt="2023-02-09T15:18:08.085" v="2038" actId="478"/>
          <ac:spMkLst>
            <pc:docMk/>
            <pc:sldMk cId="1367704252" sldId="423"/>
            <ac:spMk id="3" creationId="{49CC7A65-2A63-22C8-5EA2-551D9C33129F}"/>
          </ac:spMkLst>
        </pc:spChg>
        <pc:spChg chg="add del mod">
          <ac:chgData name="Danielle Straub" userId="e72bbf21-d577-401c-9595-f4f787689271" providerId="ADAL" clId="{12411E0C-7227-4120-B769-3C5B10C3402D}" dt="2023-02-09T15:18:49.590" v="2094" actId="478"/>
          <ac:spMkLst>
            <pc:docMk/>
            <pc:sldMk cId="1367704252" sldId="423"/>
            <ac:spMk id="8" creationId="{08435A70-B51C-9C01-FE92-F65D8845EBFA}"/>
          </ac:spMkLst>
        </pc:spChg>
        <pc:spChg chg="add mod">
          <ac:chgData name="Danielle Straub" userId="e72bbf21-d577-401c-9595-f4f787689271" providerId="ADAL" clId="{12411E0C-7227-4120-B769-3C5B10C3402D}" dt="2023-02-09T15:19:38.732" v="2166" actId="14100"/>
          <ac:spMkLst>
            <pc:docMk/>
            <pc:sldMk cId="1367704252" sldId="423"/>
            <ac:spMk id="9" creationId="{4F0E8415-F475-5C1F-BB68-ABCFFBB752BC}"/>
          </ac:spMkLst>
        </pc:spChg>
        <pc:picChg chg="del">
          <ac:chgData name="Danielle Straub" userId="e72bbf21-d577-401c-9595-f4f787689271" providerId="ADAL" clId="{12411E0C-7227-4120-B769-3C5B10C3402D}" dt="2023-02-09T15:18:08.719" v="2039" actId="478"/>
          <ac:picMkLst>
            <pc:docMk/>
            <pc:sldMk cId="1367704252" sldId="423"/>
            <ac:picMk id="4" creationId="{49623A8C-88BC-CA15-2AA2-B955653AB1FD}"/>
          </ac:picMkLst>
        </pc:picChg>
        <pc:picChg chg="add mod">
          <ac:chgData name="Danielle Straub" userId="e72bbf21-d577-401c-9595-f4f787689271" providerId="ADAL" clId="{12411E0C-7227-4120-B769-3C5B10C3402D}" dt="2023-02-09T15:19:43.440" v="2167" actId="1076"/>
          <ac:picMkLst>
            <pc:docMk/>
            <pc:sldMk cId="1367704252" sldId="423"/>
            <ac:picMk id="11" creationId="{B7403DA1-3BCA-C107-343B-A71A8270B3A2}"/>
          </ac:picMkLst>
        </pc:picChg>
      </pc:sldChg>
      <pc:sldChg chg="addSp delSp modSp add mod modAnim modNotesTx">
        <pc:chgData name="Danielle Straub" userId="e72bbf21-d577-401c-9595-f4f787689271" providerId="ADAL" clId="{12411E0C-7227-4120-B769-3C5B10C3402D}" dt="2023-02-09T15:44:29.468" v="3039"/>
        <pc:sldMkLst>
          <pc:docMk/>
          <pc:sldMk cId="2335493482" sldId="424"/>
        </pc:sldMkLst>
        <pc:spChg chg="add mod">
          <ac:chgData name="Danielle Straub" userId="e72bbf21-d577-401c-9595-f4f787689271" providerId="ADAL" clId="{12411E0C-7227-4120-B769-3C5B10C3402D}" dt="2023-02-09T15:20:22.228" v="2175" actId="1076"/>
          <ac:spMkLst>
            <pc:docMk/>
            <pc:sldMk cId="2335493482" sldId="424"/>
            <ac:spMk id="3" creationId="{06AB78C0-46DB-EE15-3C84-E9A93C687EAF}"/>
          </ac:spMkLst>
        </pc:spChg>
        <pc:spChg chg="add mod">
          <ac:chgData name="Danielle Straub" userId="e72bbf21-d577-401c-9595-f4f787689271" providerId="ADAL" clId="{12411E0C-7227-4120-B769-3C5B10C3402D}" dt="2023-02-09T15:20:36.682" v="2214" actId="20577"/>
          <ac:spMkLst>
            <pc:docMk/>
            <pc:sldMk cId="2335493482" sldId="424"/>
            <ac:spMk id="4" creationId="{6AE742B5-C9B5-C383-475B-04EC9D8D2572}"/>
          </ac:spMkLst>
        </pc:spChg>
        <pc:spChg chg="del">
          <ac:chgData name="Danielle Straub" userId="e72bbf21-d577-401c-9595-f4f787689271" providerId="ADAL" clId="{12411E0C-7227-4120-B769-3C5B10C3402D}" dt="2023-02-09T15:20:10.293" v="2172" actId="478"/>
          <ac:spMkLst>
            <pc:docMk/>
            <pc:sldMk cId="2335493482" sldId="424"/>
            <ac:spMk id="9" creationId="{4F0E8415-F475-5C1F-BB68-ABCFFBB752BC}"/>
          </ac:spMkLst>
        </pc:spChg>
        <pc:picChg chg="add mod">
          <ac:chgData name="Danielle Straub" userId="e72bbf21-d577-401c-9595-f4f787689271" providerId="ADAL" clId="{12411E0C-7227-4120-B769-3C5B10C3402D}" dt="2023-02-09T15:20:22.228" v="2175" actId="1076"/>
          <ac:picMkLst>
            <pc:docMk/>
            <pc:sldMk cId="2335493482" sldId="424"/>
            <ac:picMk id="8" creationId="{229ECB24-E15D-A841-8FA7-0C98CA7EF68C}"/>
          </ac:picMkLst>
        </pc:picChg>
        <pc:picChg chg="del">
          <ac:chgData name="Danielle Straub" userId="e72bbf21-d577-401c-9595-f4f787689271" providerId="ADAL" clId="{12411E0C-7227-4120-B769-3C5B10C3402D}" dt="2023-02-09T15:20:08.704" v="2171" actId="478"/>
          <ac:picMkLst>
            <pc:docMk/>
            <pc:sldMk cId="2335493482" sldId="424"/>
            <ac:picMk id="11" creationId="{B7403DA1-3BCA-C107-343B-A71A8270B3A2}"/>
          </ac:picMkLst>
        </pc:picChg>
      </pc:sldChg>
      <pc:sldChg chg="addSp delSp modSp add mod modNotesTx">
        <pc:chgData name="Danielle Straub" userId="e72bbf21-d577-401c-9595-f4f787689271" providerId="ADAL" clId="{12411E0C-7227-4120-B769-3C5B10C3402D}" dt="2023-02-09T17:30:44.716" v="3773" actId="20577"/>
        <pc:sldMkLst>
          <pc:docMk/>
          <pc:sldMk cId="1508843187" sldId="425"/>
        </pc:sldMkLst>
        <pc:spChg chg="add mod">
          <ac:chgData name="Danielle Straub" userId="e72bbf21-d577-401c-9595-f4f787689271" providerId="ADAL" clId="{12411E0C-7227-4120-B769-3C5B10C3402D}" dt="2023-02-09T17:30:44.716" v="3773" actId="20577"/>
          <ac:spMkLst>
            <pc:docMk/>
            <pc:sldMk cId="1508843187" sldId="425"/>
            <ac:spMk id="3" creationId="{9766F676-C043-B55F-54A8-DF80A9D46494}"/>
          </ac:spMkLst>
        </pc:spChg>
        <pc:spChg chg="del">
          <ac:chgData name="Danielle Straub" userId="e72bbf21-d577-401c-9595-f4f787689271" providerId="ADAL" clId="{12411E0C-7227-4120-B769-3C5B10C3402D}" dt="2023-02-09T15:26:49.659" v="2468" actId="478"/>
          <ac:spMkLst>
            <pc:docMk/>
            <pc:sldMk cId="1508843187" sldId="425"/>
            <ac:spMk id="9" creationId="{4F0E8415-F475-5C1F-BB68-ABCFFBB752BC}"/>
          </ac:spMkLst>
        </pc:spChg>
        <pc:picChg chg="del">
          <ac:chgData name="Danielle Straub" userId="e72bbf21-d577-401c-9595-f4f787689271" providerId="ADAL" clId="{12411E0C-7227-4120-B769-3C5B10C3402D}" dt="2023-02-09T15:26:48.239" v="2467" actId="478"/>
          <ac:picMkLst>
            <pc:docMk/>
            <pc:sldMk cId="1508843187" sldId="425"/>
            <ac:picMk id="11" creationId="{B7403DA1-3BCA-C107-343B-A71A8270B3A2}"/>
          </ac:picMkLst>
        </pc:picChg>
      </pc:sldChg>
      <pc:sldChg chg="addSp delSp modSp add mod delAnim modNotesTx">
        <pc:chgData name="Danielle Straub" userId="e72bbf21-d577-401c-9595-f4f787689271" providerId="ADAL" clId="{12411E0C-7227-4120-B769-3C5B10C3402D}" dt="2023-02-09T16:13:05.288" v="3289"/>
        <pc:sldMkLst>
          <pc:docMk/>
          <pc:sldMk cId="3080848042" sldId="426"/>
        </pc:sldMkLst>
        <pc:spChg chg="mod">
          <ac:chgData name="Danielle Straub" userId="e72bbf21-d577-401c-9595-f4f787689271" providerId="ADAL" clId="{12411E0C-7227-4120-B769-3C5B10C3402D}" dt="2023-02-09T15:27:53.791" v="2492" actId="20577"/>
          <ac:spMkLst>
            <pc:docMk/>
            <pc:sldMk cId="3080848042" sldId="426"/>
            <ac:spMk id="2" creationId="{7AC54B76-AD56-7E2A-3D12-91AD440CF4EF}"/>
          </ac:spMkLst>
        </pc:spChg>
        <pc:spChg chg="del mod">
          <ac:chgData name="Danielle Straub" userId="e72bbf21-d577-401c-9595-f4f787689271" providerId="ADAL" clId="{12411E0C-7227-4120-B769-3C5B10C3402D}" dt="2023-02-09T15:27:57.009" v="2494" actId="478"/>
          <ac:spMkLst>
            <pc:docMk/>
            <pc:sldMk cId="3080848042" sldId="426"/>
            <ac:spMk id="3" creationId="{06AB78C0-46DB-EE15-3C84-E9A93C687EAF}"/>
          </ac:spMkLst>
        </pc:spChg>
        <pc:spChg chg="del mod">
          <ac:chgData name="Danielle Straub" userId="e72bbf21-d577-401c-9595-f4f787689271" providerId="ADAL" clId="{12411E0C-7227-4120-B769-3C5B10C3402D}" dt="2023-02-09T15:27:58.551" v="2496" actId="478"/>
          <ac:spMkLst>
            <pc:docMk/>
            <pc:sldMk cId="3080848042" sldId="426"/>
            <ac:spMk id="4" creationId="{6AE742B5-C9B5-C383-475B-04EC9D8D2572}"/>
          </ac:spMkLst>
        </pc:spChg>
        <pc:spChg chg="add mod">
          <ac:chgData name="Danielle Straub" userId="e72bbf21-d577-401c-9595-f4f787689271" providerId="ADAL" clId="{12411E0C-7227-4120-B769-3C5B10C3402D}" dt="2023-02-09T16:12:46.683" v="3279" actId="20577"/>
          <ac:spMkLst>
            <pc:docMk/>
            <pc:sldMk cId="3080848042" sldId="426"/>
            <ac:spMk id="11" creationId="{98D56DC8-4D50-DCB2-B354-DB78793F8878}"/>
          </ac:spMkLst>
        </pc:spChg>
        <pc:picChg chg="mod">
          <ac:chgData name="Danielle Straub" userId="e72bbf21-d577-401c-9595-f4f787689271" providerId="ADAL" clId="{12411E0C-7227-4120-B769-3C5B10C3402D}" dt="2023-02-09T16:12:53.728" v="3288" actId="1036"/>
          <ac:picMkLst>
            <pc:docMk/>
            <pc:sldMk cId="3080848042" sldId="426"/>
            <ac:picMk id="6" creationId="{3A815D6F-F436-A490-19B9-23E794261FD3}"/>
          </ac:picMkLst>
        </pc:picChg>
        <pc:picChg chg="del">
          <ac:chgData name="Danielle Straub" userId="e72bbf21-d577-401c-9595-f4f787689271" providerId="ADAL" clId="{12411E0C-7227-4120-B769-3C5B10C3402D}" dt="2023-02-09T15:27:59.071" v="2497" actId="478"/>
          <ac:picMkLst>
            <pc:docMk/>
            <pc:sldMk cId="3080848042" sldId="426"/>
            <ac:picMk id="8" creationId="{229ECB24-E15D-A841-8FA7-0C98CA7EF68C}"/>
          </ac:picMkLst>
        </pc:picChg>
        <pc:picChg chg="add mod">
          <ac:chgData name="Danielle Straub" userId="e72bbf21-d577-401c-9595-f4f787689271" providerId="ADAL" clId="{12411E0C-7227-4120-B769-3C5B10C3402D}" dt="2023-02-09T16:12:53.728" v="3288" actId="1036"/>
          <ac:picMkLst>
            <pc:docMk/>
            <pc:sldMk cId="3080848042" sldId="426"/>
            <ac:picMk id="12" creationId="{F7DEEF0C-AD05-C4BC-0EBD-4E50A7D745C5}"/>
          </ac:picMkLst>
        </pc:picChg>
        <pc:picChg chg="add mod">
          <ac:chgData name="Danielle Straub" userId="e72bbf21-d577-401c-9595-f4f787689271" providerId="ADAL" clId="{12411E0C-7227-4120-B769-3C5B10C3402D}" dt="2023-02-09T16:12:53.728" v="3288" actId="1036"/>
          <ac:picMkLst>
            <pc:docMk/>
            <pc:sldMk cId="3080848042" sldId="426"/>
            <ac:picMk id="13" creationId="{2CC63E82-1CA3-BC77-BC22-39DF737ACC3D}"/>
          </ac:picMkLst>
        </pc:picChg>
        <pc:picChg chg="add mod">
          <ac:chgData name="Danielle Straub" userId="e72bbf21-d577-401c-9595-f4f787689271" providerId="ADAL" clId="{12411E0C-7227-4120-B769-3C5B10C3402D}" dt="2023-02-09T16:12:53.728" v="3288" actId="1036"/>
          <ac:picMkLst>
            <pc:docMk/>
            <pc:sldMk cId="3080848042" sldId="426"/>
            <ac:picMk id="14" creationId="{F86FC7D0-ADF5-98A1-5842-E535F30AA510}"/>
          </ac:picMkLst>
        </pc:picChg>
      </pc:sldChg>
      <pc:sldChg chg="addSp delSp modSp add mod modNotesTx">
        <pc:chgData name="Danielle Straub" userId="e72bbf21-d577-401c-9595-f4f787689271" providerId="ADAL" clId="{12411E0C-7227-4120-B769-3C5B10C3402D}" dt="2023-02-09T17:43:10.855" v="3775" actId="6549"/>
        <pc:sldMkLst>
          <pc:docMk/>
          <pc:sldMk cId="152044974" sldId="427"/>
        </pc:sldMkLst>
        <pc:spChg chg="mod">
          <ac:chgData name="Danielle Straub" userId="e72bbf21-d577-401c-9595-f4f787689271" providerId="ADAL" clId="{12411E0C-7227-4120-B769-3C5B10C3402D}" dt="2023-02-09T15:29:44.151" v="2544" actId="20577"/>
          <ac:spMkLst>
            <pc:docMk/>
            <pc:sldMk cId="152044974" sldId="427"/>
            <ac:spMk id="2" creationId="{17F3AE04-EE96-33B8-009F-E3600F23DA42}"/>
          </ac:spMkLst>
        </pc:spChg>
        <pc:spChg chg="del">
          <ac:chgData name="Danielle Straub" userId="e72bbf21-d577-401c-9595-f4f787689271" providerId="ADAL" clId="{12411E0C-7227-4120-B769-3C5B10C3402D}" dt="2023-02-09T15:29:14.015" v="2520" actId="478"/>
          <ac:spMkLst>
            <pc:docMk/>
            <pc:sldMk cId="152044974" sldId="427"/>
            <ac:spMk id="5" creationId="{14DB5835-AFFE-EA14-5BF4-CCA83C5E0305}"/>
          </ac:spMkLst>
        </pc:spChg>
        <pc:spChg chg="del mod">
          <ac:chgData name="Danielle Straub" userId="e72bbf21-d577-401c-9595-f4f787689271" providerId="ADAL" clId="{12411E0C-7227-4120-B769-3C5B10C3402D}" dt="2023-02-09T15:29:16.906" v="2525" actId="478"/>
          <ac:spMkLst>
            <pc:docMk/>
            <pc:sldMk cId="152044974" sldId="427"/>
            <ac:spMk id="7" creationId="{51ADFE82-CF4B-AEF1-F0B7-CABD829B00E1}"/>
          </ac:spMkLst>
        </pc:spChg>
        <pc:spChg chg="del mod">
          <ac:chgData name="Danielle Straub" userId="e72bbf21-d577-401c-9595-f4f787689271" providerId="ADAL" clId="{12411E0C-7227-4120-B769-3C5B10C3402D}" dt="2023-02-09T15:29:15.717" v="2523" actId="478"/>
          <ac:spMkLst>
            <pc:docMk/>
            <pc:sldMk cId="152044974" sldId="427"/>
            <ac:spMk id="9" creationId="{EE3F3183-EECA-FDA8-0C0B-7646D1E2A237}"/>
          </ac:spMkLst>
        </pc:spChg>
        <pc:spChg chg="del">
          <ac:chgData name="Danielle Straub" userId="e72bbf21-d577-401c-9595-f4f787689271" providerId="ADAL" clId="{12411E0C-7227-4120-B769-3C5B10C3402D}" dt="2023-02-09T15:29:18.550" v="2526" actId="478"/>
          <ac:spMkLst>
            <pc:docMk/>
            <pc:sldMk cId="152044974" sldId="427"/>
            <ac:spMk id="11" creationId="{D3E97454-D85D-09FD-73AC-2FB73248B0F7}"/>
          </ac:spMkLst>
        </pc:spChg>
        <pc:picChg chg="add mod">
          <ac:chgData name="Danielle Straub" userId="e72bbf21-d577-401c-9595-f4f787689271" providerId="ADAL" clId="{12411E0C-7227-4120-B769-3C5B10C3402D}" dt="2023-02-09T15:29:30.476" v="2539" actId="1076"/>
          <ac:picMkLst>
            <pc:docMk/>
            <pc:sldMk cId="152044974" sldId="427"/>
            <ac:picMk id="10" creationId="{F7EEC4DE-628A-AC26-BF09-81F2FFCB4FE3}"/>
          </ac:picMkLst>
        </pc:picChg>
      </pc:sldChg>
      <pc:sldChg chg="addSp delSp modSp add mod">
        <pc:chgData name="Danielle Straub" userId="e72bbf21-d577-401c-9595-f4f787689271" providerId="ADAL" clId="{12411E0C-7227-4120-B769-3C5B10C3402D}" dt="2023-02-09T15:30:06.719" v="2553" actId="20577"/>
        <pc:sldMkLst>
          <pc:docMk/>
          <pc:sldMk cId="1906270241" sldId="428"/>
        </pc:sldMkLst>
        <pc:spChg chg="mod">
          <ac:chgData name="Danielle Straub" userId="e72bbf21-d577-401c-9595-f4f787689271" providerId="ADAL" clId="{12411E0C-7227-4120-B769-3C5B10C3402D}" dt="2023-02-09T15:29:40.869" v="2543" actId="6549"/>
          <ac:spMkLst>
            <pc:docMk/>
            <pc:sldMk cId="1906270241" sldId="428"/>
            <ac:spMk id="2" creationId="{17F3AE04-EE96-33B8-009F-E3600F23DA42}"/>
          </ac:spMkLst>
        </pc:spChg>
        <pc:spChg chg="add mod">
          <ac:chgData name="Danielle Straub" userId="e72bbf21-d577-401c-9595-f4f787689271" providerId="ADAL" clId="{12411E0C-7227-4120-B769-3C5B10C3402D}" dt="2023-02-09T15:30:06.719" v="2553" actId="20577"/>
          <ac:spMkLst>
            <pc:docMk/>
            <pc:sldMk cId="1906270241" sldId="428"/>
            <ac:spMk id="7" creationId="{893F286D-2E04-AFBA-A413-7EACEFECCD79}"/>
          </ac:spMkLst>
        </pc:spChg>
        <pc:picChg chg="add mod">
          <ac:chgData name="Danielle Straub" userId="e72bbf21-d577-401c-9595-f4f787689271" providerId="ADAL" clId="{12411E0C-7227-4120-B769-3C5B10C3402D}" dt="2023-02-09T15:30:01.928" v="2550" actId="1076"/>
          <ac:picMkLst>
            <pc:docMk/>
            <pc:sldMk cId="1906270241" sldId="428"/>
            <ac:picMk id="9" creationId="{C1774631-F19F-0FD2-CD23-456E50846799}"/>
          </ac:picMkLst>
        </pc:picChg>
        <pc:picChg chg="del">
          <ac:chgData name="Danielle Straub" userId="e72bbf21-d577-401c-9595-f4f787689271" providerId="ADAL" clId="{12411E0C-7227-4120-B769-3C5B10C3402D}" dt="2023-02-09T15:29:38.689" v="2542" actId="478"/>
          <ac:picMkLst>
            <pc:docMk/>
            <pc:sldMk cId="1906270241" sldId="428"/>
            <ac:picMk id="10" creationId="{F7EEC4DE-628A-AC26-BF09-81F2FFCB4FE3}"/>
          </ac:picMkLst>
        </pc:picChg>
      </pc:sldChg>
      <pc:sldChg chg="addSp delSp modSp add mod modNotesTx">
        <pc:chgData name="Danielle Straub" userId="e72bbf21-d577-401c-9595-f4f787689271" providerId="ADAL" clId="{12411E0C-7227-4120-B769-3C5B10C3402D}" dt="2023-02-09T16:56:22.093" v="3439" actId="6549"/>
        <pc:sldMkLst>
          <pc:docMk/>
          <pc:sldMk cId="1751393343" sldId="429"/>
        </pc:sldMkLst>
        <pc:spChg chg="mod">
          <ac:chgData name="Danielle Straub" userId="e72bbf21-d577-401c-9595-f4f787689271" providerId="ADAL" clId="{12411E0C-7227-4120-B769-3C5B10C3402D}" dt="2023-02-09T15:32:21.714" v="2669" actId="20577"/>
          <ac:spMkLst>
            <pc:docMk/>
            <pc:sldMk cId="1751393343" sldId="429"/>
            <ac:spMk id="5" creationId="{4877F40D-B863-1475-529C-7FEE152E2025}"/>
          </ac:spMkLst>
        </pc:spChg>
        <pc:spChg chg="add mod">
          <ac:chgData name="Danielle Straub" userId="e72bbf21-d577-401c-9595-f4f787689271" providerId="ADAL" clId="{12411E0C-7227-4120-B769-3C5B10C3402D}" dt="2023-02-09T15:31:10.967" v="2617" actId="20577"/>
          <ac:spMkLst>
            <pc:docMk/>
            <pc:sldMk cId="1751393343" sldId="429"/>
            <ac:spMk id="6" creationId="{3A2555B0-9D23-ACC3-A1CD-0C930EBEA8F7}"/>
          </ac:spMkLst>
        </pc:spChg>
        <pc:spChg chg="del">
          <ac:chgData name="Danielle Straub" userId="e72bbf21-d577-401c-9595-f4f787689271" providerId="ADAL" clId="{12411E0C-7227-4120-B769-3C5B10C3402D}" dt="2023-02-09T15:31:14.966" v="2618" actId="478"/>
          <ac:spMkLst>
            <pc:docMk/>
            <pc:sldMk cId="1751393343" sldId="429"/>
            <ac:spMk id="20" creationId="{FAC2BE4D-DAF2-7B4C-A7AC-B29ED3D253FB}"/>
          </ac:spMkLst>
        </pc:spChg>
        <pc:picChg chg="add del mod">
          <ac:chgData name="Danielle Straub" userId="e72bbf21-d577-401c-9595-f4f787689271" providerId="ADAL" clId="{12411E0C-7227-4120-B769-3C5B10C3402D}" dt="2023-02-09T16:16:55.894" v="3328" actId="478"/>
          <ac:picMkLst>
            <pc:docMk/>
            <pc:sldMk cId="1751393343" sldId="429"/>
            <ac:picMk id="7" creationId="{826449FD-5EB9-02F6-4B22-13077C299714}"/>
          </ac:picMkLst>
        </pc:picChg>
        <pc:picChg chg="add del mod">
          <ac:chgData name="Danielle Straub" userId="e72bbf21-d577-401c-9595-f4f787689271" providerId="ADAL" clId="{12411E0C-7227-4120-B769-3C5B10C3402D}" dt="2023-02-09T16:16:55.190" v="3327" actId="478"/>
          <ac:picMkLst>
            <pc:docMk/>
            <pc:sldMk cId="1751393343" sldId="429"/>
            <ac:picMk id="8" creationId="{2F26BFF9-A8BC-8BB2-C490-4ECEE6D64500}"/>
          </ac:picMkLst>
        </pc:picChg>
        <pc:picChg chg="add del mod">
          <ac:chgData name="Danielle Straub" userId="e72bbf21-d577-401c-9595-f4f787689271" providerId="ADAL" clId="{12411E0C-7227-4120-B769-3C5B10C3402D}" dt="2023-02-09T16:56:02.508" v="3433" actId="478"/>
          <ac:picMkLst>
            <pc:docMk/>
            <pc:sldMk cId="1751393343" sldId="429"/>
            <ac:picMk id="9" creationId="{C69BE3DA-FB15-B844-C397-B904FEBA4020}"/>
          </ac:picMkLst>
        </pc:picChg>
        <pc:picChg chg="add mod">
          <ac:chgData name="Danielle Straub" userId="e72bbf21-d577-401c-9595-f4f787689271" providerId="ADAL" clId="{12411E0C-7227-4120-B769-3C5B10C3402D}" dt="2023-02-09T16:56:18.186" v="3438" actId="1076"/>
          <ac:picMkLst>
            <pc:docMk/>
            <pc:sldMk cId="1751393343" sldId="429"/>
            <ac:picMk id="11" creationId="{6A34CE78-C219-C587-9854-445E67D77AA7}"/>
          </ac:picMkLst>
        </pc:picChg>
        <pc:picChg chg="add mod">
          <ac:chgData name="Danielle Straub" userId="e72bbf21-d577-401c-9595-f4f787689271" providerId="ADAL" clId="{12411E0C-7227-4120-B769-3C5B10C3402D}" dt="2023-02-09T16:56:09.564" v="3435" actId="14100"/>
          <ac:picMkLst>
            <pc:docMk/>
            <pc:sldMk cId="1751393343" sldId="429"/>
            <ac:picMk id="12" creationId="{85E5F712-9A90-1F7C-6E6D-16800D53ED3C}"/>
          </ac:picMkLst>
        </pc:picChg>
      </pc:sldChg>
      <pc:sldChg chg="add del">
        <pc:chgData name="Danielle Straub" userId="e72bbf21-d577-401c-9595-f4f787689271" providerId="ADAL" clId="{12411E0C-7227-4120-B769-3C5B10C3402D}" dt="2023-02-09T15:31:41.557" v="2623"/>
        <pc:sldMkLst>
          <pc:docMk/>
          <pc:sldMk cId="1393158532" sldId="430"/>
        </pc:sldMkLst>
      </pc:sldChg>
      <pc:sldChg chg="addSp delSp modSp add del mod ord modNotesTx">
        <pc:chgData name="Danielle Straub" userId="e72bbf21-d577-401c-9595-f4f787689271" providerId="ADAL" clId="{12411E0C-7227-4120-B769-3C5B10C3402D}" dt="2023-02-09T16:17:47.019" v="3332" actId="47"/>
        <pc:sldMkLst>
          <pc:docMk/>
          <pc:sldMk cId="1402401446" sldId="430"/>
        </pc:sldMkLst>
        <pc:spChg chg="mod">
          <ac:chgData name="Danielle Straub" userId="e72bbf21-d577-401c-9595-f4f787689271" providerId="ADAL" clId="{12411E0C-7227-4120-B769-3C5B10C3402D}" dt="2023-02-09T15:32:58.284" v="2696" actId="6549"/>
          <ac:spMkLst>
            <pc:docMk/>
            <pc:sldMk cId="1402401446" sldId="430"/>
            <ac:spMk id="5" creationId="{4877F40D-B863-1475-529C-7FEE152E2025}"/>
          </ac:spMkLst>
        </pc:spChg>
        <pc:spChg chg="del">
          <ac:chgData name="Danielle Straub" userId="e72bbf21-d577-401c-9595-f4f787689271" providerId="ADAL" clId="{12411E0C-7227-4120-B769-3C5B10C3402D}" dt="2023-02-09T15:33:00.834" v="2697" actId="478"/>
          <ac:spMkLst>
            <pc:docMk/>
            <pc:sldMk cId="1402401446" sldId="430"/>
            <ac:spMk id="6" creationId="{3A2555B0-9D23-ACC3-A1CD-0C930EBEA8F7}"/>
          </ac:spMkLst>
        </pc:spChg>
        <pc:spChg chg="add mod">
          <ac:chgData name="Danielle Straub" userId="e72bbf21-d577-401c-9595-f4f787689271" providerId="ADAL" clId="{12411E0C-7227-4120-B769-3C5B10C3402D}" dt="2023-02-09T15:33:15.055" v="2704" actId="1076"/>
          <ac:spMkLst>
            <pc:docMk/>
            <pc:sldMk cId="1402401446" sldId="430"/>
            <ac:spMk id="11" creationId="{D7C36E00-ED4B-255B-965F-AEEFC13E2776}"/>
          </ac:spMkLst>
        </pc:spChg>
        <pc:picChg chg="del">
          <ac:chgData name="Danielle Straub" userId="e72bbf21-d577-401c-9595-f4f787689271" providerId="ADAL" clId="{12411E0C-7227-4120-B769-3C5B10C3402D}" dt="2023-02-09T15:33:01.821" v="2699" actId="478"/>
          <ac:picMkLst>
            <pc:docMk/>
            <pc:sldMk cId="1402401446" sldId="430"/>
            <ac:picMk id="7" creationId="{826449FD-5EB9-02F6-4B22-13077C299714}"/>
          </ac:picMkLst>
        </pc:picChg>
        <pc:picChg chg="del">
          <ac:chgData name="Danielle Straub" userId="e72bbf21-d577-401c-9595-f4f787689271" providerId="ADAL" clId="{12411E0C-7227-4120-B769-3C5B10C3402D}" dt="2023-02-09T15:33:01.380" v="2698" actId="478"/>
          <ac:picMkLst>
            <pc:docMk/>
            <pc:sldMk cId="1402401446" sldId="430"/>
            <ac:picMk id="8" creationId="{2F26BFF9-A8BC-8BB2-C490-4ECEE6D64500}"/>
          </ac:picMkLst>
        </pc:picChg>
      </pc:sldChg>
      <pc:sldChg chg="delSp modSp add mod ord">
        <pc:chgData name="Danielle Straub" userId="e72bbf21-d577-401c-9595-f4f787689271" providerId="ADAL" clId="{12411E0C-7227-4120-B769-3C5B10C3402D}" dt="2023-02-09T15:34:18.543" v="2756" actId="1076"/>
        <pc:sldMkLst>
          <pc:docMk/>
          <pc:sldMk cId="132021302" sldId="431"/>
        </pc:sldMkLst>
        <pc:spChg chg="del">
          <ac:chgData name="Danielle Straub" userId="e72bbf21-d577-401c-9595-f4f787689271" providerId="ADAL" clId="{12411E0C-7227-4120-B769-3C5B10C3402D}" dt="2023-02-09T15:34:16.321" v="2755" actId="478"/>
          <ac:spMkLst>
            <pc:docMk/>
            <pc:sldMk cId="132021302" sldId="431"/>
            <ac:spMk id="6" creationId="{DD7140FC-A420-5F60-91E7-5DFC44E0E96F}"/>
          </ac:spMkLst>
        </pc:spChg>
        <pc:spChg chg="mod">
          <ac:chgData name="Danielle Straub" userId="e72bbf21-d577-401c-9595-f4f787689271" providerId="ADAL" clId="{12411E0C-7227-4120-B769-3C5B10C3402D}" dt="2023-02-09T15:34:18.543" v="2756" actId="1076"/>
          <ac:spMkLst>
            <pc:docMk/>
            <pc:sldMk cId="132021302" sldId="431"/>
            <ac:spMk id="9" creationId="{F2612851-3D58-1747-A6EC-B2F656714174}"/>
          </ac:spMkLst>
        </pc:spChg>
      </pc:sldChg>
      <pc:sldChg chg="addSp delSp modSp add mod modNotesTx">
        <pc:chgData name="Danielle Straub" userId="e72bbf21-d577-401c-9595-f4f787689271" providerId="ADAL" clId="{12411E0C-7227-4120-B769-3C5B10C3402D}" dt="2023-02-09T16:15:05.324" v="3308"/>
        <pc:sldMkLst>
          <pc:docMk/>
          <pc:sldMk cId="2849963259" sldId="432"/>
        </pc:sldMkLst>
        <pc:spChg chg="del">
          <ac:chgData name="Danielle Straub" userId="e72bbf21-d577-401c-9595-f4f787689271" providerId="ADAL" clId="{12411E0C-7227-4120-B769-3C5B10C3402D}" dt="2023-02-09T16:14:09.765" v="3295" actId="478"/>
          <ac:spMkLst>
            <pc:docMk/>
            <pc:sldMk cId="2849963259" sldId="432"/>
            <ac:spMk id="5" creationId="{D9306F67-3129-17D7-2279-BE9BE53D54CC}"/>
          </ac:spMkLst>
        </pc:spChg>
        <pc:picChg chg="add mod">
          <ac:chgData name="Danielle Straub" userId="e72bbf21-d577-401c-9595-f4f787689271" providerId="ADAL" clId="{12411E0C-7227-4120-B769-3C5B10C3402D}" dt="2023-02-09T16:14:32.512" v="3301" actId="14100"/>
          <ac:picMkLst>
            <pc:docMk/>
            <pc:sldMk cId="2849963259" sldId="432"/>
            <ac:picMk id="7" creationId="{75130046-CE26-C508-19A6-D99151F9C528}"/>
          </ac:picMkLst>
        </pc:picChg>
        <pc:picChg chg="add mod">
          <ac:chgData name="Danielle Straub" userId="e72bbf21-d577-401c-9595-f4f787689271" providerId="ADAL" clId="{12411E0C-7227-4120-B769-3C5B10C3402D}" dt="2023-02-09T16:14:44.363" v="3304" actId="14100"/>
          <ac:picMkLst>
            <pc:docMk/>
            <pc:sldMk cId="2849963259" sldId="432"/>
            <ac:picMk id="8" creationId="{F4271038-402B-8682-F48E-A473EB216983}"/>
          </ac:picMkLst>
        </pc:picChg>
        <pc:picChg chg="add mod">
          <ac:chgData name="Danielle Straub" userId="e72bbf21-d577-401c-9595-f4f787689271" providerId="ADAL" clId="{12411E0C-7227-4120-B769-3C5B10C3402D}" dt="2023-02-09T16:14:40.490" v="3303" actId="14100"/>
          <ac:picMkLst>
            <pc:docMk/>
            <pc:sldMk cId="2849963259" sldId="432"/>
            <ac:picMk id="9" creationId="{05163D5D-5098-7159-AE88-0F6864173DEB}"/>
          </ac:picMkLst>
        </pc:picChg>
        <pc:picChg chg="add mod">
          <ac:chgData name="Danielle Straub" userId="e72bbf21-d577-401c-9595-f4f787689271" providerId="ADAL" clId="{12411E0C-7227-4120-B769-3C5B10C3402D}" dt="2023-02-09T16:14:52.448" v="3306" actId="14100"/>
          <ac:picMkLst>
            <pc:docMk/>
            <pc:sldMk cId="2849963259" sldId="432"/>
            <ac:picMk id="10" creationId="{818B43F5-BBFE-9965-F380-523BC011AD3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3A4C47-B5ED-4655-B28D-13D881B9A2AB}" type="datetimeFigureOut">
              <a:rPr lang="nl-NL" smtClean="0"/>
              <a:t>9-2-2023</a:t>
            </a:fld>
            <a:endParaRPr lang="nl-NL"/>
          </a:p>
        </p:txBody>
      </p:sp>
      <p:sp>
        <p:nvSpPr>
          <p:cNvPr id="4" name="Tijdelijke aanduiding voor dia-afbeelding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44D71-5F8B-480B-8989-EFF60F4A854F}" type="slidenum">
              <a:rPr lang="nl-NL" smtClean="0"/>
              <a:t>‹nr.›</a:t>
            </a:fld>
            <a:endParaRPr lang="nl-NL"/>
          </a:p>
        </p:txBody>
      </p:sp>
    </p:spTree>
    <p:extLst>
      <p:ext uri="{BB962C8B-B14F-4D97-AF65-F5344CB8AC3E}">
        <p14:creationId xmlns:p14="http://schemas.microsoft.com/office/powerpoint/2010/main" val="318373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oogvereniging.n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ogvereniging.n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dirty="0"/>
              <a:t>Pupil</a:t>
            </a:r>
            <a:r>
              <a:rPr lang="nl-NL" sz="1200" dirty="0"/>
              <a:t> : regelt de hoeveelheid binnenvallend licht door de opening te vergroten of te verkleinen.</a:t>
            </a:r>
          </a:p>
          <a:p>
            <a:pPr defTabSz="918423">
              <a:defRPr/>
            </a:pPr>
            <a:r>
              <a:rPr lang="nl-NL" sz="1200" b="1" dirty="0"/>
              <a:t>Netvlies </a:t>
            </a:r>
            <a:r>
              <a:rPr lang="nl-NL" sz="1200" dirty="0"/>
              <a:t>: met midden achter de macula (gele vlek)</a:t>
            </a:r>
          </a:p>
          <a:p>
            <a:pPr defTabSz="918423">
              <a:defRPr/>
            </a:pPr>
            <a:r>
              <a:rPr lang="nl-NL" sz="1200" dirty="0"/>
              <a:t>(evt. vergroten via ‘Beeld /in-/uitzoomen’ of m.b.v. het vergrootglas in de presentatorweergave).</a:t>
            </a:r>
          </a:p>
          <a:p>
            <a:pPr defTabSz="918423">
              <a:defRPr/>
            </a:pPr>
            <a:r>
              <a:rPr lang="nl-NL" sz="1200" b="1" dirty="0"/>
              <a:t>Ooglens</a:t>
            </a:r>
            <a:r>
              <a:rPr lang="nl-NL" sz="1200" dirty="0"/>
              <a:t> : geeft scherp beeld op de macula.</a:t>
            </a:r>
          </a:p>
          <a:p>
            <a:r>
              <a:rPr lang="nl-NL" sz="1200" b="1" dirty="0"/>
              <a:t>Blinde</a:t>
            </a:r>
            <a:r>
              <a:rPr lang="nl-NL" sz="1200" dirty="0"/>
              <a:t> vlek : oogzenuw met netvlies verbonden.</a:t>
            </a:r>
          </a:p>
          <a:p>
            <a:endParaRPr lang="nl-NL" dirty="0"/>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lichtstralen vallen door het heldere hoornvlies, door de lens en door het glasachtig lichaam, dat gevuld is met een heldere geleiachtige vloeistof op het netvlies.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netvlies bestaat uit zenuwcellen, die in verbinding staan met de oogzenuw.</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Via de oogzenuw wordt het beeld naar ons achterhoofd gezonden.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Daar wordt het beeld gevormd.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Wij zien dus niet met onze ogen, maar met onze hersenen!</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a:t>
            </a:fld>
            <a:endParaRPr lang="nl-NL"/>
          </a:p>
        </p:txBody>
      </p:sp>
    </p:spTree>
    <p:extLst>
      <p:ext uri="{BB962C8B-B14F-4D97-AF65-F5344CB8AC3E}">
        <p14:creationId xmlns:p14="http://schemas.microsoft.com/office/powerpoint/2010/main" val="3912045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t>Bovenste kolommen : tweedeling</a:t>
            </a:r>
          </a:p>
          <a:p>
            <a:r>
              <a:rPr lang="nl-NL" sz="1200" dirty="0"/>
              <a:t>Onderste kolommen : opnieuw tweedeling voor beiden categorieën.</a:t>
            </a:r>
          </a:p>
          <a:p>
            <a:endParaRPr lang="nl-NL" sz="1200" dirty="0"/>
          </a:p>
          <a:p>
            <a:r>
              <a:rPr lang="nl-NL" sz="1200" dirty="0"/>
              <a:t>Een totaal blind persoon kan zich vaak via de echo van een blindenstok met punt oriënteren om zo obstakels te kunnen ontwijken. Een </a:t>
            </a:r>
            <a:r>
              <a:rPr lang="nl-NL" sz="1200" dirty="0" err="1"/>
              <a:t>BuzzClip</a:t>
            </a:r>
            <a:r>
              <a:rPr lang="nl-NL" sz="1200" dirty="0"/>
              <a:t> is een apparaatje dat een geluidssignaal geeft om obstakels op borst- en ooghoogte te kunnen ontwijken (werkt via app op smartphone).</a:t>
            </a:r>
          </a:p>
        </p:txBody>
      </p:sp>
      <p:sp>
        <p:nvSpPr>
          <p:cNvPr id="4" name="Slide Number Placeholder 3"/>
          <p:cNvSpPr>
            <a:spLocks noGrp="1"/>
          </p:cNvSpPr>
          <p:nvPr>
            <p:ph type="sldNum" sz="quarter" idx="5"/>
          </p:nvPr>
        </p:nvSpPr>
        <p:spPr/>
        <p:txBody>
          <a:bodyPr/>
          <a:lstStyle/>
          <a:p>
            <a:fld id="{C2859EFF-2941-46C9-8455-87278A5FC1C3}" type="slidenum">
              <a:rPr lang="en-NL" smtClean="0"/>
              <a:t>11</a:t>
            </a:fld>
            <a:endParaRPr lang="en-NL"/>
          </a:p>
        </p:txBody>
      </p:sp>
    </p:spTree>
    <p:extLst>
      <p:ext uri="{BB962C8B-B14F-4D97-AF65-F5344CB8AC3E}">
        <p14:creationId xmlns:p14="http://schemas.microsoft.com/office/powerpoint/2010/main" val="571121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200" dirty="0">
                <a:solidFill>
                  <a:srgbClr val="00557F"/>
                </a:solidFill>
                <a:latin typeface="Raleway" panose="020B0503030101060003" pitchFamily="34" charset="77"/>
              </a:rPr>
              <a:t>Meer licht nodig en moeite met lezen</a:t>
            </a:r>
          </a:p>
          <a:p>
            <a:pPr marL="285750" indent="-285750">
              <a:buFont typeface="Arial" panose="020B0604020202020204" pitchFamily="34" charset="0"/>
              <a:buChar char="•"/>
            </a:pPr>
            <a:r>
              <a:rPr lang="nl-NL" sz="1200" dirty="0">
                <a:solidFill>
                  <a:srgbClr val="00557F"/>
                </a:solidFill>
                <a:latin typeface="Raleway" panose="020B0503030101060003" pitchFamily="34" charset="77"/>
              </a:rPr>
              <a:t>Dichter bij TV gaan zitten</a:t>
            </a:r>
          </a:p>
          <a:p>
            <a:pPr marL="285750" indent="-285750">
              <a:buFont typeface="Arial" panose="020B0604020202020204" pitchFamily="34" charset="0"/>
              <a:buChar char="•"/>
            </a:pPr>
            <a:r>
              <a:rPr lang="nl-NL" sz="1200" dirty="0">
                <a:solidFill>
                  <a:srgbClr val="00557F"/>
                </a:solidFill>
                <a:latin typeface="Raleway" panose="020B0503030101060003" pitchFamily="34" charset="77"/>
              </a:rPr>
              <a:t>Eerder vermoeid na lezen of TV kijken</a:t>
            </a:r>
          </a:p>
          <a:p>
            <a:pPr marL="285750" indent="-285750">
              <a:buFont typeface="Arial" panose="020B0604020202020204" pitchFamily="34" charset="0"/>
              <a:buChar char="•"/>
            </a:pPr>
            <a:r>
              <a:rPr lang="nl-NL" sz="1200" dirty="0">
                <a:solidFill>
                  <a:srgbClr val="00557F"/>
                </a:solidFill>
                <a:latin typeface="Raleway" panose="020B0503030101060003" pitchFamily="34" charset="77"/>
              </a:rPr>
              <a:t>Regelmatig iets omstoten, struikelen of botsen </a:t>
            </a:r>
          </a:p>
          <a:p>
            <a:pPr marL="285750" indent="-285750">
              <a:buFont typeface="Arial" panose="020B0604020202020204" pitchFamily="34" charset="0"/>
              <a:buChar char="•"/>
            </a:pPr>
            <a:r>
              <a:rPr lang="nl-NL" sz="1200" dirty="0">
                <a:solidFill>
                  <a:srgbClr val="00557F"/>
                </a:solidFill>
                <a:latin typeface="Raleway" panose="020B0503030101060003" pitchFamily="34" charset="77"/>
              </a:rPr>
              <a:t>Vlekken in kleding bij onberispelijk persoon</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12</a:t>
            </a:fld>
            <a:endParaRPr lang="nl-NL"/>
          </a:p>
        </p:txBody>
      </p:sp>
    </p:spTree>
    <p:extLst>
      <p:ext uri="{BB962C8B-B14F-4D97-AF65-F5344CB8AC3E}">
        <p14:creationId xmlns:p14="http://schemas.microsoft.com/office/powerpoint/2010/main" val="3607560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u="sng" dirty="0"/>
              <a:t>Kleurenblindheid</a:t>
            </a:r>
            <a:r>
              <a:rPr lang="nl-NL" sz="1200" dirty="0"/>
              <a:t> :  als één of meer soorten kegeltjes niet goed functioneren.</a:t>
            </a:r>
          </a:p>
          <a:p>
            <a:r>
              <a:rPr lang="nl-NL" sz="1200" dirty="0"/>
              <a:t>(De rood-groene variant komt het meest voor; bij ca. 8 % mannen en bij ca. 0,4 % vrouwen).</a:t>
            </a:r>
          </a:p>
          <a:p>
            <a:pPr defTabSz="918423">
              <a:defRPr/>
            </a:pPr>
            <a:r>
              <a:rPr lang="nl-NL" sz="1200" u="sng" dirty="0"/>
              <a:t>Verziendheid</a:t>
            </a:r>
            <a:r>
              <a:rPr lang="nl-NL" sz="1200" dirty="0"/>
              <a:t> :  Als men zonder bril in de verte goed kan zien, maar voor dichtbij een leesbril nodig heeft.</a:t>
            </a:r>
          </a:p>
          <a:p>
            <a:r>
              <a:rPr lang="nl-NL" sz="1200" dirty="0"/>
              <a:t>Kleurenblindheid en verziendheid komen in deze presentatie niet verder aan de orde; de overige komen bij  de volgende dia’s aan bod.</a:t>
            </a:r>
          </a:p>
        </p:txBody>
      </p:sp>
      <p:sp>
        <p:nvSpPr>
          <p:cNvPr id="4" name="Slide Number Placeholder 3"/>
          <p:cNvSpPr>
            <a:spLocks noGrp="1"/>
          </p:cNvSpPr>
          <p:nvPr>
            <p:ph type="sldNum" sz="quarter" idx="5"/>
          </p:nvPr>
        </p:nvSpPr>
        <p:spPr/>
        <p:txBody>
          <a:bodyPr/>
          <a:lstStyle/>
          <a:p>
            <a:fld id="{C2859EFF-2941-46C9-8455-87278A5FC1C3}" type="slidenum">
              <a:rPr lang="en-NL" smtClean="0"/>
              <a:t>13</a:t>
            </a:fld>
            <a:endParaRPr lang="en-NL"/>
          </a:p>
        </p:txBody>
      </p:sp>
    </p:spTree>
    <p:extLst>
      <p:ext uri="{BB962C8B-B14F-4D97-AF65-F5344CB8AC3E}">
        <p14:creationId xmlns:p14="http://schemas.microsoft.com/office/powerpoint/2010/main" val="8520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14</a:t>
            </a:fld>
            <a:endParaRPr lang="nl-NL"/>
          </a:p>
        </p:txBody>
      </p:sp>
    </p:spTree>
    <p:extLst>
      <p:ext uri="{BB962C8B-B14F-4D97-AF65-F5344CB8AC3E}">
        <p14:creationId xmlns:p14="http://schemas.microsoft.com/office/powerpoint/2010/main" val="4073978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23">
              <a:defRPr/>
            </a:pPr>
            <a:r>
              <a:rPr lang="nl-NL" sz="1200" dirty="0"/>
              <a:t>Bij leeftijdsgebonden maculadegeneratie (LMD) geleidelijke afbraak van de gele vlek waardoor gezichtsscherpte sterk afneemt. Hierdoor problemen met lezen, autorijden en het herkennen van gezichten.</a:t>
            </a:r>
          </a:p>
          <a:p>
            <a:pPr defTabSz="918423">
              <a:defRPr/>
            </a:pPr>
            <a:r>
              <a:rPr lang="nl-NL" sz="1200" i="1" u="sng" dirty="0"/>
              <a:t>Het zicht aan de randen blijft intact (wel vaak wazig). </a:t>
            </a:r>
            <a:r>
              <a:rPr lang="nl-NL" sz="1200" dirty="0"/>
              <a:t>Verandering van brillenglazen biedt geen oplossing.</a:t>
            </a:r>
          </a:p>
          <a:p>
            <a:endParaRPr lang="nl-NL" sz="1200" dirty="0"/>
          </a:p>
          <a:p>
            <a:endParaRPr lang="nl-NL" sz="1200" dirty="0"/>
          </a:p>
          <a:p>
            <a:pPr>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Het beeld is vervormd.</a:t>
            </a:r>
          </a:p>
          <a:p>
            <a:pPr>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Lijnen lopen niet recht maar krom ( kijk bijvoorbeeld naar de tegels in uw badkamer)</a:t>
            </a:r>
          </a:p>
          <a:p>
            <a:pPr>
              <a:lnSpc>
                <a:spcPct val="107000"/>
              </a:lnSpc>
            </a:pPr>
            <a:r>
              <a:rPr lang="nl-NL" sz="1200" dirty="0">
                <a:effectLst/>
                <a:latin typeface="Calibri" panose="020F0502020204030204" pitchFamily="34" charset="0"/>
                <a:ea typeface="Calibri" panose="020F0502020204030204" pitchFamily="34" charset="0"/>
                <a:cs typeface="Times New Roman" panose="02020603050405020304" pitchFamily="18" charset="0"/>
              </a:rPr>
              <a:t>Men ziet een donkere vlek in het midden van het beeld: letters vallen midden in een zin weg.</a:t>
            </a:r>
          </a:p>
          <a:p>
            <a:endParaRPr lang="nl-NL" sz="1200" dirty="0"/>
          </a:p>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15</a:t>
            </a:fld>
            <a:endParaRPr lang="en-NL"/>
          </a:p>
        </p:txBody>
      </p:sp>
    </p:spTree>
    <p:extLst>
      <p:ext uri="{BB962C8B-B14F-4D97-AF65-F5344CB8AC3E}">
        <p14:creationId xmlns:p14="http://schemas.microsoft.com/office/powerpoint/2010/main" val="196144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23">
              <a:defRPr/>
            </a:pPr>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16</a:t>
            </a:fld>
            <a:endParaRPr lang="en-NL"/>
          </a:p>
        </p:txBody>
      </p:sp>
    </p:spTree>
    <p:extLst>
      <p:ext uri="{BB962C8B-B14F-4D97-AF65-F5344CB8AC3E}">
        <p14:creationId xmlns:p14="http://schemas.microsoft.com/office/powerpoint/2010/main" val="3667959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33488" y="365125"/>
            <a:ext cx="4391025" cy="2473325"/>
          </a:xfrm>
        </p:spPr>
      </p:sp>
      <p:sp>
        <p:nvSpPr>
          <p:cNvPr id="4" name="Tijdelijke aanduiding voor dianummer 3"/>
          <p:cNvSpPr>
            <a:spLocks noGrp="1"/>
          </p:cNvSpPr>
          <p:nvPr>
            <p:ph type="sldNum" sz="quarter" idx="10"/>
          </p:nvPr>
        </p:nvSpPr>
        <p:spPr/>
        <p:txBody>
          <a:bodyPr/>
          <a:lstStyle/>
          <a:p>
            <a:fld id="{B0E78A94-6DDE-4F04-AC6D-8B5F01CC676E}" type="slidenum">
              <a:rPr lang="nl-NL" smtClean="0"/>
              <a:pPr/>
              <a:t>17</a:t>
            </a:fld>
            <a:endParaRPr lang="nl-NL" dirty="0"/>
          </a:p>
        </p:txBody>
      </p:sp>
      <p:sp>
        <p:nvSpPr>
          <p:cNvPr id="6" name="Tijdelijke aanduiding voor notities 2"/>
          <p:cNvSpPr>
            <a:spLocks noGrp="1"/>
          </p:cNvSpPr>
          <p:nvPr>
            <p:ph type="body" idx="3"/>
          </p:nvPr>
        </p:nvSpPr>
        <p:spPr>
          <a:xfrm>
            <a:off x="188640" y="3244652"/>
            <a:ext cx="6408712" cy="6264696"/>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2400" kern="1200" dirty="0">
                <a:solidFill>
                  <a:schemeClr val="tx1"/>
                </a:solidFill>
                <a:latin typeface="+mn-lt"/>
                <a:ea typeface="+mn-ea"/>
                <a:cs typeface="+mn-cs"/>
              </a:rPr>
              <a:t>Bij maculadegeneratie (LMD) wordt de gele vlek geleidelijk afgebroken waardoor de  </a:t>
            </a:r>
            <a:r>
              <a:rPr lang="nl-NL" sz="2400" kern="1200" dirty="0" err="1">
                <a:solidFill>
                  <a:schemeClr val="tx1"/>
                </a:solidFill>
                <a:latin typeface="+mn-lt"/>
                <a:ea typeface="+mn-ea"/>
                <a:cs typeface="+mn-cs"/>
              </a:rPr>
              <a:t>gezichts-scherpte</a:t>
            </a:r>
            <a:r>
              <a:rPr lang="nl-NL" sz="2400" kern="1200" dirty="0">
                <a:solidFill>
                  <a:schemeClr val="tx1"/>
                </a:solidFill>
                <a:latin typeface="+mn-lt"/>
                <a:ea typeface="+mn-ea"/>
                <a:cs typeface="+mn-cs"/>
              </a:rPr>
              <a:t> sterk afneemt.</a:t>
            </a:r>
          </a:p>
          <a:p>
            <a:pPr marL="0" marR="0" indent="0" algn="l" defTabSz="914400" rtl="0" eaLnBrk="1" fontAlgn="auto" latinLnBrk="0" hangingPunct="1">
              <a:lnSpc>
                <a:spcPct val="100000"/>
              </a:lnSpc>
              <a:spcBef>
                <a:spcPts val="0"/>
              </a:spcBef>
              <a:spcAft>
                <a:spcPts val="0"/>
              </a:spcAft>
              <a:buClrTx/>
              <a:buSzTx/>
              <a:buFontTx/>
              <a:buNone/>
              <a:tabLst/>
              <a:defRPr/>
            </a:pPr>
            <a:r>
              <a:rPr lang="nl-NL" sz="2400" kern="1200" dirty="0">
                <a:solidFill>
                  <a:schemeClr val="tx1"/>
                </a:solidFill>
                <a:latin typeface="+mn-lt"/>
                <a:ea typeface="+mn-ea"/>
                <a:cs typeface="+mn-cs"/>
              </a:rPr>
              <a:t>Hierdoor ontstaan problemen met bijvoorbeeld, lezen, autorijden en het herkennen van gezichten. </a:t>
            </a:r>
            <a:r>
              <a:rPr lang="nl-NL" sz="2400" i="1" u="sng" kern="1200" dirty="0">
                <a:solidFill>
                  <a:schemeClr val="tx1"/>
                </a:solidFill>
                <a:latin typeface="+mn-lt"/>
                <a:ea typeface="+mn-ea"/>
                <a:cs typeface="+mn-cs"/>
              </a:rPr>
              <a:t>Het z</a:t>
            </a:r>
            <a:r>
              <a:rPr lang="nl-NL" sz="2400" i="1" u="sng" dirty="0"/>
              <a:t>icht aan de randen blijft intact.</a:t>
            </a:r>
          </a:p>
          <a:p>
            <a:pPr marL="0" marR="0" indent="0" algn="l" defTabSz="914400" rtl="0" eaLnBrk="1" fontAlgn="auto" latinLnBrk="0" hangingPunct="1">
              <a:lnSpc>
                <a:spcPct val="100000"/>
              </a:lnSpc>
              <a:spcBef>
                <a:spcPts val="0"/>
              </a:spcBef>
              <a:spcAft>
                <a:spcPts val="0"/>
              </a:spcAft>
              <a:buClrTx/>
              <a:buSzTx/>
              <a:buFontTx/>
              <a:buNone/>
              <a:tabLst/>
              <a:defRPr/>
            </a:pPr>
            <a:r>
              <a:rPr lang="nl-NL" sz="2400" kern="1200" dirty="0">
                <a:solidFill>
                  <a:schemeClr val="tx1"/>
                </a:solidFill>
                <a:latin typeface="+mn-lt"/>
                <a:ea typeface="+mn-ea"/>
                <a:cs typeface="+mn-cs"/>
              </a:rPr>
              <a:t>Verandering van brillenglazen biedt geen oplossing.</a:t>
            </a:r>
          </a:p>
          <a:p>
            <a:r>
              <a:rPr lang="nl-NL" sz="2400" dirty="0"/>
              <a:t>80 % droge vorm (</a:t>
            </a:r>
            <a:r>
              <a:rPr lang="nl-NL" sz="2400" b="1" dirty="0"/>
              <a:t>langzaam</a:t>
            </a:r>
            <a:r>
              <a:rPr lang="nl-NL" sz="2400" dirty="0"/>
              <a:t> verlopende proces) en 20 % natte vorm (</a:t>
            </a:r>
            <a:r>
              <a:rPr lang="nl-NL" sz="2400" b="1" dirty="0"/>
              <a:t>plotseling</a:t>
            </a:r>
            <a:r>
              <a:rPr lang="nl-NL" sz="2400" dirty="0"/>
              <a:t> verandering in het zicht, bijvoorbeeld vervormingen in het beeld).</a:t>
            </a:r>
          </a:p>
          <a:p>
            <a:r>
              <a:rPr lang="nl-NL" sz="2400" dirty="0"/>
              <a:t>D</a:t>
            </a:r>
            <a:r>
              <a:rPr lang="nl-NL" sz="2400" kern="1200" dirty="0">
                <a:solidFill>
                  <a:schemeClr val="tx1"/>
                </a:solidFill>
                <a:latin typeface="+mn-lt"/>
                <a:ea typeface="+mn-ea"/>
                <a:cs typeface="+mn-cs"/>
              </a:rPr>
              <a:t>an </a:t>
            </a:r>
            <a:r>
              <a:rPr lang="nl-NL" sz="2400" u="sng" kern="1200" dirty="0">
                <a:solidFill>
                  <a:schemeClr val="tx1"/>
                </a:solidFill>
                <a:latin typeface="+mn-lt"/>
                <a:ea typeface="+mn-ea"/>
                <a:cs typeface="+mn-cs"/>
              </a:rPr>
              <a:t>snel</a:t>
            </a:r>
            <a:r>
              <a:rPr lang="nl-NL" sz="2400" kern="1200" dirty="0">
                <a:solidFill>
                  <a:schemeClr val="tx1"/>
                </a:solidFill>
                <a:latin typeface="+mn-lt"/>
                <a:ea typeface="+mn-ea"/>
                <a:cs typeface="+mn-cs"/>
              </a:rPr>
              <a:t> naar een oogarts gaan, want een snelle </a:t>
            </a:r>
            <a:r>
              <a:rPr lang="nl-NL" sz="2400" kern="1200" dirty="0" err="1">
                <a:solidFill>
                  <a:schemeClr val="tx1"/>
                </a:solidFill>
                <a:latin typeface="+mn-lt"/>
                <a:ea typeface="+mn-ea"/>
                <a:cs typeface="+mn-cs"/>
              </a:rPr>
              <a:t>snelle</a:t>
            </a:r>
            <a:r>
              <a:rPr lang="nl-NL" sz="2400" kern="1200" dirty="0">
                <a:solidFill>
                  <a:schemeClr val="tx1"/>
                </a:solidFill>
                <a:latin typeface="+mn-lt"/>
                <a:ea typeface="+mn-ea"/>
                <a:cs typeface="+mn-cs"/>
              </a:rPr>
              <a:t>  behandeling met injecties van </a:t>
            </a:r>
            <a:r>
              <a:rPr lang="nl-NL" sz="2400" kern="1200" dirty="0" err="1">
                <a:solidFill>
                  <a:schemeClr val="tx1"/>
                </a:solidFill>
                <a:latin typeface="+mn-lt"/>
                <a:ea typeface="+mn-ea"/>
                <a:cs typeface="+mn-cs"/>
              </a:rPr>
              <a:t>vaatgroei-remmers</a:t>
            </a:r>
            <a:r>
              <a:rPr lang="nl-NL" sz="2400" kern="1200" dirty="0">
                <a:solidFill>
                  <a:schemeClr val="tx1"/>
                </a:solidFill>
                <a:latin typeface="+mn-lt"/>
                <a:ea typeface="+mn-ea"/>
                <a:cs typeface="+mn-cs"/>
              </a:rPr>
              <a:t> kan nodig zijn om schade zo veel mogelijk te beperken.</a:t>
            </a:r>
          </a:p>
          <a:p>
            <a:r>
              <a:rPr lang="nl-NL" sz="2400" kern="1200" dirty="0">
                <a:solidFill>
                  <a:schemeClr val="tx1"/>
                </a:solidFill>
                <a:latin typeface="+mn-lt"/>
                <a:ea typeface="+mn-ea"/>
                <a:cs typeface="+mn-cs"/>
              </a:rPr>
              <a:t>LMD leidt </a:t>
            </a:r>
            <a:r>
              <a:rPr lang="nl-NL" sz="2400" i="1" u="sng" kern="1200" dirty="0">
                <a:solidFill>
                  <a:schemeClr val="tx1"/>
                </a:solidFill>
                <a:latin typeface="+mn-lt"/>
                <a:ea typeface="+mn-ea"/>
                <a:cs typeface="+mn-cs"/>
              </a:rPr>
              <a:t>zelden</a:t>
            </a:r>
            <a:r>
              <a:rPr lang="nl-NL" sz="2400" kern="1200" dirty="0">
                <a:solidFill>
                  <a:schemeClr val="tx1"/>
                </a:solidFill>
                <a:latin typeface="+mn-lt"/>
                <a:ea typeface="+mn-ea"/>
                <a:cs typeface="+mn-cs"/>
              </a:rPr>
              <a:t> tot volledige blindheid.</a:t>
            </a:r>
            <a:endParaRPr lang="nl-NL" sz="2400" dirty="0"/>
          </a:p>
        </p:txBody>
      </p:sp>
      <p:sp>
        <p:nvSpPr>
          <p:cNvPr id="5" name="Tijdelijke aanduiding voor voettekst 4"/>
          <p:cNvSpPr>
            <a:spLocks noGrp="1"/>
          </p:cNvSpPr>
          <p:nvPr>
            <p:ph type="ftr" sz="quarter" idx="11"/>
          </p:nvPr>
        </p:nvSpPr>
        <p:spPr>
          <a:xfrm>
            <a:off x="2636912" y="9293324"/>
            <a:ext cx="1296144" cy="497284"/>
          </a:xfrm>
        </p:spPr>
        <p:txBody>
          <a:bodyPr/>
          <a:lstStyle/>
          <a:p>
            <a:r>
              <a:rPr lang="nl-NL" dirty="0"/>
              <a:t>Versie jan 2021</a:t>
            </a:r>
          </a:p>
        </p:txBody>
      </p:sp>
    </p:spTree>
    <p:extLst>
      <p:ext uri="{BB962C8B-B14F-4D97-AF65-F5344CB8AC3E}">
        <p14:creationId xmlns:p14="http://schemas.microsoft.com/office/powerpoint/2010/main" val="1157640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Er zijn 2 vormen van MD: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droge vorm: daar verschrompelen de netvliescellen van de macula. De macula of gele vlek is dat deel van het netvlies waar we details/scherp mee zien. Dit proces gaat ( gelukkig) heel langzaam. Bij deze vorm zijn helaas nog geen behandelingsmogelijkheden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natte vorm: hierbij ontstaat een neerslag op het netvlies. Deze neerslag tast het netvlies aan, het lichaam wil dat herstellen en opruimen en daardoor ontstaan er nieuwe vaatjes, die er niet horen en bovendien van slechte kwaliteit zijn. deze bloedvaatjes gaan vocht lekken en kunnen gemakkelijk gaan bloeden.</a:t>
            </a:r>
          </a:p>
          <a:p>
            <a:pPr marL="0" lvl="0" indent="0">
              <a:lnSpc>
                <a:spcPct val="107000"/>
              </a:lnSpc>
              <a:buFont typeface="Calibri" panose="020F0502020204030204" pitchFamily="34" charse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r>
              <a:rPr lang="nl-NL" sz="1800" dirty="0"/>
              <a:t>80 % droge vorm : </a:t>
            </a:r>
            <a:r>
              <a:rPr lang="nl-NL" sz="1800" b="1" dirty="0"/>
              <a:t>langzaam</a:t>
            </a:r>
            <a:r>
              <a:rPr lang="nl-NL" sz="1800" dirty="0"/>
              <a:t> verlopend proces waarbij geen behandeling mogelijk is.</a:t>
            </a:r>
          </a:p>
          <a:p>
            <a:r>
              <a:rPr lang="nl-NL" sz="1800" dirty="0"/>
              <a:t>20 %  natte vorm : </a:t>
            </a:r>
            <a:r>
              <a:rPr lang="nl-NL" sz="1800" b="1" dirty="0"/>
              <a:t>plotseling</a:t>
            </a:r>
            <a:r>
              <a:rPr lang="nl-NL" sz="1800" dirty="0"/>
              <a:t> verandering in het zicht, bijvoorbeeld vervormingen in het beeld.</a:t>
            </a:r>
          </a:p>
          <a:p>
            <a:pPr marL="0" lvl="0" indent="0">
              <a:lnSpc>
                <a:spcPct val="107000"/>
              </a:lnSpc>
              <a:buFont typeface="Calibri" panose="020F0502020204030204" pitchFamily="34" charset="0"/>
              <a:buNone/>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marL="457200">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Hoe merkt men dat men MD heeft?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18</a:t>
            </a:fld>
            <a:endParaRPr lang="nl-NL"/>
          </a:p>
        </p:txBody>
      </p:sp>
    </p:spTree>
    <p:extLst>
      <p:ext uri="{BB962C8B-B14F-4D97-AF65-F5344CB8AC3E}">
        <p14:creationId xmlns:p14="http://schemas.microsoft.com/office/powerpoint/2010/main" val="1277012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dirty="0"/>
              <a:t>Snelle behandeling met injecties kan daarbij schade zo veel mogelijk beperken. LMD leidt </a:t>
            </a:r>
            <a:r>
              <a:rPr lang="nl-NL" sz="1800" i="1" u="sng" dirty="0"/>
              <a:t>zelden</a:t>
            </a:r>
            <a:r>
              <a:rPr lang="nl-NL" sz="1800" dirty="0"/>
              <a:t> tot volledige blindheid.</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Gelukkig is er nu aan de natte vorm van MD iets te doen.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behandeling bestaat uit injecties in het oog.</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zijn hele kleine prikjes met een vaatgroeiremmer.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injectie verschrompelt de nieuwe vaatjes.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Van de kleine ingrepen is dit de ingreep , die het meeste wordt gedaan.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Soms moeten patiënten jaren achtereen deze injecties krijgen.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injecties kunnen ook gedaan worden bij mensen met een vaatafwijking bijvoorbeeld bij Diabetes Mellitus. ( ik kom hier later nog op)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Er zijn verschillende middelen , die gebruikt kunnen worden.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verschillen heel veel in prijs. (terwijl de kwaliteit nauwelijks verschilt)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Radboud, wat een voortrekkersrol heeft op het gebied van MD bij onderzoeken naar ontstaan en behandeling, heeft men gekozen voor een relatief goedkoop middel, waarvan bij toeval was ontdekt dat het werkte als vaatremmer op de oogvaatjes.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Pharmacie</a:t>
            </a:r>
            <a:r>
              <a:rPr lang="nl-NL" sz="1800" dirty="0">
                <a:effectLst/>
                <a:latin typeface="Calibri" panose="020F0502020204030204" pitchFamily="34" charset="0"/>
                <a:ea typeface="Calibri" panose="020F0502020204030204" pitchFamily="34" charset="0"/>
                <a:cs typeface="Times New Roman" panose="02020603050405020304" pitchFamily="18" charset="0"/>
              </a:rPr>
              <a:t> biedt ook veel duurdere middelen aan: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Lucentis</a:t>
            </a:r>
            <a:r>
              <a:rPr lang="nl-NL" sz="1800" dirty="0">
                <a:effectLst/>
                <a:latin typeface="Calibri" panose="020F0502020204030204" pitchFamily="34" charset="0"/>
                <a:ea typeface="Calibri" panose="020F0502020204030204" pitchFamily="34" charset="0"/>
                <a:cs typeface="Times New Roman" panose="02020603050405020304" pitchFamily="18" charset="0"/>
              </a:rPr>
              <a:t> o.a.</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Maar niet altijd is het duurste ook het beste, heeft de oogkliniek van de Radboud ontdekt.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Ter vergelijking: </a:t>
            </a:r>
          </a:p>
          <a:p>
            <a:pPr>
              <a:lnSpc>
                <a:spcPct val="107000"/>
              </a:lnSpc>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Avastin</a:t>
            </a:r>
            <a:r>
              <a:rPr lang="nl-NL" sz="1800" dirty="0">
                <a:effectLst/>
                <a:latin typeface="Calibri" panose="020F0502020204030204" pitchFamily="34" charset="0"/>
                <a:ea typeface="Calibri" panose="020F0502020204030204" pitchFamily="34" charset="0"/>
                <a:cs typeface="Times New Roman" panose="02020603050405020304" pitchFamily="18" charset="0"/>
              </a:rPr>
              <a:t> kost € 40,00 per injectie en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Lucentis</a:t>
            </a:r>
            <a:r>
              <a:rPr lang="nl-NL" sz="1800" dirty="0">
                <a:effectLst/>
                <a:latin typeface="Calibri" panose="020F0502020204030204" pitchFamily="34" charset="0"/>
                <a:ea typeface="Calibri" panose="020F0502020204030204" pitchFamily="34" charset="0"/>
                <a:cs typeface="Times New Roman" panose="02020603050405020304" pitchFamily="18" charset="0"/>
              </a:rPr>
              <a:t> € 800 per injectie.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Beide middelen worden meestal wel door de zorgverzekering vergoed, maar we hebben ook een maatschappelijke verantwoordelijkheid om de kosten van de gezondheidszorg niet hoger te maken dan strikt nodig! In de VS is bijvoorbeeld hierdoor tussen 2006-2019 al 50 miljard dollar bespaard.</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19</a:t>
            </a:fld>
            <a:endParaRPr lang="nl-NL"/>
          </a:p>
        </p:txBody>
      </p:sp>
    </p:spTree>
    <p:extLst>
      <p:ext uri="{BB962C8B-B14F-4D97-AF65-F5344CB8AC3E}">
        <p14:creationId xmlns:p14="http://schemas.microsoft.com/office/powerpoint/2010/main" val="3799929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latin typeface="Raleway" panose="020B0503030101060003" pitchFamily="34" charset="77"/>
              </a:rPr>
              <a:t>Draag een beschermende bril, wanneer u in aanraking komt</a:t>
            </a:r>
          </a:p>
          <a:p>
            <a:r>
              <a:rPr lang="nl-NL" sz="1200" dirty="0">
                <a:latin typeface="Raleway" panose="020B0503030101060003" pitchFamily="34" charset="77"/>
              </a:rPr>
              <a:t>    met ultraviolette lichtbronnen (zon, zonnebank).</a:t>
            </a:r>
          </a:p>
          <a:p>
            <a:r>
              <a:rPr lang="nl-NL" sz="1200" dirty="0">
                <a:latin typeface="Raleway" panose="020B0503030101060003" pitchFamily="34" charset="77"/>
              </a:rPr>
              <a:t>  - Gebruik voeding met veel fruit en donkere bladgroenten</a:t>
            </a:r>
          </a:p>
          <a:p>
            <a:r>
              <a:rPr lang="nl-NL" sz="1200" dirty="0">
                <a:latin typeface="Raleway" panose="020B0503030101060003" pitchFamily="34" charset="77"/>
              </a:rPr>
              <a:t>    (spinazie, groene kool, boerenkool).</a:t>
            </a:r>
          </a:p>
          <a:p>
            <a:r>
              <a:rPr lang="nl-NL" sz="1200" dirty="0">
                <a:latin typeface="Raleway" panose="020B0503030101060003" pitchFamily="34" charset="77"/>
              </a:rPr>
              <a:t>   - Stop met roken, of beter, begin er helemaal niet aan en</a:t>
            </a:r>
          </a:p>
          <a:p>
            <a:r>
              <a:rPr lang="nl-NL" sz="1200" dirty="0">
                <a:latin typeface="Raleway" panose="020B0503030101060003" pitchFamily="34" charset="77"/>
              </a:rPr>
              <a:t>   - Beperk alcoholgebruik </a:t>
            </a:r>
          </a:p>
          <a:p>
            <a:r>
              <a:rPr lang="nl-NL" sz="1200" dirty="0">
                <a:latin typeface="Raleway" panose="020B0503030101060003" pitchFamily="34" charset="77"/>
              </a:rPr>
              <a:t>   - Gebruik voedingssupplementen, AREDS 2</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20</a:t>
            </a:fld>
            <a:endParaRPr lang="nl-NL"/>
          </a:p>
        </p:txBody>
      </p:sp>
    </p:spTree>
    <p:extLst>
      <p:ext uri="{BB962C8B-B14F-4D97-AF65-F5344CB8AC3E}">
        <p14:creationId xmlns:p14="http://schemas.microsoft.com/office/powerpoint/2010/main" val="520123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t>120 miljoen staafjes en 6 miljoen kegeltjes.</a:t>
            </a:r>
          </a:p>
          <a:p>
            <a:r>
              <a:rPr lang="nl-NL" sz="1200" dirty="0"/>
              <a:t>Staafjes : om in het donker te kunnen zien.</a:t>
            </a:r>
          </a:p>
          <a:p>
            <a:r>
              <a:rPr lang="nl-NL" sz="1200" dirty="0"/>
              <a:t>Kegeltjes (vooral in het maculagebied) : scherp zien, contrast en kleuren.</a:t>
            </a:r>
          </a:p>
          <a:p>
            <a:r>
              <a:rPr lang="nl-NL" sz="1200" dirty="0"/>
              <a:t>Minder lichtgevoelig dan de staafjes.</a:t>
            </a:r>
          </a:p>
          <a:p>
            <a:r>
              <a:rPr lang="nl-NL" sz="1200" dirty="0"/>
              <a:t>3 soorten kegeltjes; elke soort werkt bij stimulatie als een sensor voor een aantal kleurnuances rondom  de kleuren rood, groen en blauw.</a:t>
            </a:r>
          </a:p>
          <a:p>
            <a:r>
              <a:rPr lang="nl-NL" sz="1200" dirty="0"/>
              <a:t>Door gelijktijdige stimulatie van 2 of 3 soorten kunnen wij alle mogelijke kleuren waarnemen.</a:t>
            </a:r>
          </a:p>
        </p:txBody>
      </p:sp>
      <p:sp>
        <p:nvSpPr>
          <p:cNvPr id="4" name="Slide Number Placeholder 3"/>
          <p:cNvSpPr>
            <a:spLocks noGrp="1"/>
          </p:cNvSpPr>
          <p:nvPr>
            <p:ph type="sldNum" sz="quarter" idx="5"/>
          </p:nvPr>
        </p:nvSpPr>
        <p:spPr/>
        <p:txBody>
          <a:bodyPr/>
          <a:lstStyle/>
          <a:p>
            <a:fld id="{C2859EFF-2941-46C9-8455-87278A5FC1C3}" type="slidenum">
              <a:rPr lang="en-NL" smtClean="0"/>
              <a:t>3</a:t>
            </a:fld>
            <a:endParaRPr lang="en-NL"/>
          </a:p>
        </p:txBody>
      </p:sp>
    </p:spTree>
    <p:extLst>
      <p:ext uri="{BB962C8B-B14F-4D97-AF65-F5344CB8AC3E}">
        <p14:creationId xmlns:p14="http://schemas.microsoft.com/office/powerpoint/2010/main" val="384895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2400" dirty="0"/>
              <a:t>Foto links : vorming van bellen gevuld met vocht, vet en/of</a:t>
            </a:r>
            <a:r>
              <a:rPr lang="nl-NL" sz="2400" baseline="0" dirty="0"/>
              <a:t> bloed en ontstaan van b</a:t>
            </a:r>
            <a:r>
              <a:rPr lang="nl-NL" sz="2400" dirty="0"/>
              <a:t>loedingen.</a:t>
            </a:r>
          </a:p>
          <a:p>
            <a:r>
              <a:rPr lang="nl-NL" sz="2400" dirty="0"/>
              <a:t>Aanmaak van nieuwe bloedvaten,</a:t>
            </a:r>
            <a:r>
              <a:rPr lang="nl-NL" sz="2400" baseline="0" dirty="0"/>
              <a:t> die weer stuk gaan.</a:t>
            </a:r>
          </a:p>
          <a:p>
            <a:r>
              <a:rPr lang="nl-NL" sz="2400" baseline="0" dirty="0"/>
              <a:t>Wondjes zijn soms dicht te “laseren”; daardoor remming of stoppen van het proces.</a:t>
            </a:r>
          </a:p>
          <a:p>
            <a:endParaRPr lang="nl-NL" sz="2400" baseline="0" dirty="0"/>
          </a:p>
          <a:p>
            <a:r>
              <a:rPr lang="nl-NL" sz="2400" baseline="0" dirty="0"/>
              <a:t>Foto rechts : hele stukken in het gezichtsveld zijn weggevallen. Maar vaak worden die zwarte vlekken niet gezien, omdat die door de hersenen worden ‘ingekleurd’.</a:t>
            </a:r>
          </a:p>
          <a:p>
            <a:r>
              <a:rPr lang="nl-NL" sz="2400" baseline="0" dirty="0"/>
              <a:t>Men heeft dan niet het idee dat men iets mist en dat kan gevaarlijke situaties opleveren.</a:t>
            </a:r>
          </a:p>
          <a:p>
            <a:endParaRPr lang="nl-NL" sz="2400"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21</a:t>
            </a:fld>
            <a:endParaRPr lang="nl-NL"/>
          </a:p>
        </p:txBody>
      </p:sp>
    </p:spTree>
    <p:extLst>
      <p:ext uri="{BB962C8B-B14F-4D97-AF65-F5344CB8AC3E}">
        <p14:creationId xmlns:p14="http://schemas.microsoft.com/office/powerpoint/2010/main" val="402959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22</a:t>
            </a:fld>
            <a:endParaRPr lang="nl-NL"/>
          </a:p>
        </p:txBody>
      </p:sp>
    </p:spTree>
    <p:extLst>
      <p:ext uri="{BB962C8B-B14F-4D97-AF65-F5344CB8AC3E}">
        <p14:creationId xmlns:p14="http://schemas.microsoft.com/office/powerpoint/2010/main" val="1432010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23</a:t>
            </a:fld>
            <a:endParaRPr lang="nl-NL"/>
          </a:p>
        </p:txBody>
      </p:sp>
    </p:spTree>
    <p:extLst>
      <p:ext uri="{BB962C8B-B14F-4D97-AF65-F5344CB8AC3E}">
        <p14:creationId xmlns:p14="http://schemas.microsoft.com/office/powerpoint/2010/main" val="3528271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kunnen we hiertegen doen: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Laserbehandeling: vaatjes dichtschroeien.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Injecties met vaatgroeiremmers ( zoals bij MD).</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Zo nodig een operatie om bloed te verwijderen.</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24</a:t>
            </a:fld>
            <a:endParaRPr lang="nl-NL"/>
          </a:p>
        </p:txBody>
      </p:sp>
    </p:spTree>
    <p:extLst>
      <p:ext uri="{BB962C8B-B14F-4D97-AF65-F5344CB8AC3E}">
        <p14:creationId xmlns:p14="http://schemas.microsoft.com/office/powerpoint/2010/main" val="1957900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Conclusie is dat zowel bij MD als DR een gezonde leefstijl het verschil maakt!!</a:t>
            </a:r>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25</a:t>
            </a:fld>
            <a:endParaRPr lang="nl-NL"/>
          </a:p>
        </p:txBody>
      </p:sp>
    </p:spTree>
    <p:extLst>
      <p:ext uri="{BB962C8B-B14F-4D97-AF65-F5344CB8AC3E}">
        <p14:creationId xmlns:p14="http://schemas.microsoft.com/office/powerpoint/2010/main" val="2447149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Wat is staar?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Bij staar wordt de lens minder doorzichtig, troebel.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lens is evenals al onze andere organen onderhevig aan veroudering door evolutie.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begint dus al vanaf de geboorte, maar wordt bij de lens vaak pas een probleem vanaf het 50</a:t>
            </a:r>
            <a:r>
              <a:rPr lang="nl-NL" sz="1800" baseline="30000" dirty="0">
                <a:effectLst/>
                <a:latin typeface="Calibri" panose="020F0502020204030204" pitchFamily="34" charset="0"/>
                <a:ea typeface="Calibri" panose="020F0502020204030204" pitchFamily="34" charset="0"/>
                <a:cs typeface="Times New Roman" panose="02020603050405020304" pitchFamily="18" charset="0"/>
              </a:rPr>
              <a:t>ste</a:t>
            </a:r>
            <a:r>
              <a:rPr lang="nl-NL" sz="1800" dirty="0">
                <a:effectLst/>
                <a:latin typeface="Calibri" panose="020F0502020204030204" pitchFamily="34" charset="0"/>
                <a:ea typeface="Calibri" panose="020F0502020204030204" pitchFamily="34" charset="0"/>
                <a:cs typeface="Times New Roman" panose="02020603050405020304" pitchFamily="18" charset="0"/>
              </a:rPr>
              <a:t> levensjaar.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Door eiwitklontering gaat het zicht achteruit en ontstaat ook spreiding van de lichtstralen.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is vooral ’s avonds  als het donker is heel erg lastig.</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Wanneer de staar ontstaat is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ondermeer</a:t>
            </a:r>
            <a:r>
              <a:rPr lang="nl-NL"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dirty="0">
                <a:effectLst/>
                <a:latin typeface="Calibri" panose="020F0502020204030204" pitchFamily="34" charset="0"/>
                <a:ea typeface="Calibri" panose="020F0502020204030204" pitchFamily="34" charset="0"/>
                <a:cs typeface="Times New Roman" panose="02020603050405020304" pitchFamily="18" charset="0"/>
              </a:rPr>
              <a:t>afhankelijk van de leefstijl.</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Roken en alcohol versnelt het proces van lenstroebeling.</a:t>
            </a:r>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26</a:t>
            </a:fld>
            <a:endParaRPr lang="en-NL"/>
          </a:p>
        </p:txBody>
      </p:sp>
    </p:spTree>
    <p:extLst>
      <p:ext uri="{BB962C8B-B14F-4D97-AF65-F5344CB8AC3E}">
        <p14:creationId xmlns:p14="http://schemas.microsoft.com/office/powerpoint/2010/main" val="4291959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Bij kinderen zie je een kraakheldere lens.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Bij stokoude mensen- vooral ook in de tropen – ziet men vaak een hele witte of zelfs rode lens.</a:t>
            </a:r>
          </a:p>
          <a:p>
            <a:pPr>
              <a:lnSpc>
                <a:spcPct val="107000"/>
              </a:lnSpc>
            </a:pPr>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27</a:t>
            </a:fld>
            <a:endParaRPr lang="en-NL"/>
          </a:p>
        </p:txBody>
      </p:sp>
    </p:spTree>
    <p:extLst>
      <p:ext uri="{BB962C8B-B14F-4D97-AF65-F5344CB8AC3E}">
        <p14:creationId xmlns:p14="http://schemas.microsoft.com/office/powerpoint/2010/main" val="365374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t>Het hek (voor versmalling van de doorgang) is voor ouderen (waarbij de ooglens minder licht doorlaat) en voor  mensen met staar nauwelijks te zien !</a:t>
            </a:r>
          </a:p>
          <a:p>
            <a:r>
              <a:rPr lang="nl-NL" sz="1200" dirty="0"/>
              <a:t>Daarom zou het gebruik van een </a:t>
            </a:r>
            <a:r>
              <a:rPr lang="nl-NL" sz="1200" u="sng" dirty="0"/>
              <a:t>rood-wit afzettingslint</a:t>
            </a:r>
            <a:r>
              <a:rPr lang="nl-NL" sz="1200" dirty="0"/>
              <a:t> heel welkom zijn.</a:t>
            </a:r>
          </a:p>
          <a:p>
            <a:endParaRPr lang="nl-NL" sz="1200" dirty="0"/>
          </a:p>
          <a:p>
            <a:r>
              <a:rPr lang="nl-NL" sz="1200" b="1" dirty="0"/>
              <a:t>Staar</a:t>
            </a:r>
            <a:r>
              <a:rPr lang="nl-NL" sz="1200" dirty="0"/>
              <a:t> : door eiwitafzetting is de</a:t>
            </a:r>
            <a:r>
              <a:rPr lang="nl-NL" sz="1200" baseline="0" dirty="0"/>
              <a:t> lens</a:t>
            </a:r>
            <a:r>
              <a:rPr lang="nl-NL" sz="1200" dirty="0"/>
              <a:t> troebel geworden, waardoor die minder licht kan doorlaten. </a:t>
            </a:r>
          </a:p>
        </p:txBody>
      </p:sp>
      <p:sp>
        <p:nvSpPr>
          <p:cNvPr id="4" name="Slide Number Placeholder 3"/>
          <p:cNvSpPr>
            <a:spLocks noGrp="1"/>
          </p:cNvSpPr>
          <p:nvPr>
            <p:ph type="sldNum" sz="quarter" idx="5"/>
          </p:nvPr>
        </p:nvSpPr>
        <p:spPr/>
        <p:txBody>
          <a:bodyPr/>
          <a:lstStyle/>
          <a:p>
            <a:fld id="{C2859EFF-2941-46C9-8455-87278A5FC1C3}" type="slidenum">
              <a:rPr lang="en-NL" smtClean="0"/>
              <a:t>28</a:t>
            </a:fld>
            <a:endParaRPr lang="en-NL"/>
          </a:p>
        </p:txBody>
      </p:sp>
    </p:spTree>
    <p:extLst>
      <p:ext uri="{BB962C8B-B14F-4D97-AF65-F5344CB8AC3E}">
        <p14:creationId xmlns:p14="http://schemas.microsoft.com/office/powerpoint/2010/main" val="1582661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29</a:t>
            </a:fld>
            <a:endParaRPr lang="en-NL"/>
          </a:p>
        </p:txBody>
      </p:sp>
    </p:spTree>
    <p:extLst>
      <p:ext uri="{BB962C8B-B14F-4D97-AF65-F5344CB8AC3E}">
        <p14:creationId xmlns:p14="http://schemas.microsoft.com/office/powerpoint/2010/main" val="342036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23">
              <a:defRPr/>
            </a:pPr>
            <a:r>
              <a:rPr lang="nl-NL" sz="2400" dirty="0"/>
              <a:t>Ook wel nachtblindheid genoemd, maar dat suggereert ten onrechte dat men weinig tot niets ziet.</a:t>
            </a:r>
          </a:p>
        </p:txBody>
      </p:sp>
      <p:sp>
        <p:nvSpPr>
          <p:cNvPr id="4" name="Slide Number Placeholder 3"/>
          <p:cNvSpPr>
            <a:spLocks noGrp="1"/>
          </p:cNvSpPr>
          <p:nvPr>
            <p:ph type="sldNum" sz="quarter" idx="5"/>
          </p:nvPr>
        </p:nvSpPr>
        <p:spPr/>
        <p:txBody>
          <a:bodyPr/>
          <a:lstStyle/>
          <a:p>
            <a:fld id="{C2859EFF-2941-46C9-8455-87278A5FC1C3}" type="slidenum">
              <a:rPr lang="en-NL" smtClean="0"/>
              <a:t>30</a:t>
            </a:fld>
            <a:endParaRPr lang="en-NL"/>
          </a:p>
        </p:txBody>
      </p:sp>
    </p:spTree>
    <p:extLst>
      <p:ext uri="{BB962C8B-B14F-4D97-AF65-F5344CB8AC3E}">
        <p14:creationId xmlns:p14="http://schemas.microsoft.com/office/powerpoint/2010/main" val="887470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Binnen rode lijn : kleur en scherp zien.</a:t>
            </a:r>
          </a:p>
          <a:p>
            <a:r>
              <a:rPr lang="nl-NL" sz="1200" dirty="0"/>
              <a:t>Tussen rode en blauwe lijn :  grijs en onscherp.</a:t>
            </a:r>
          </a:p>
          <a:p>
            <a:r>
              <a:rPr lang="nl-NL" sz="1200" dirty="0"/>
              <a:t>Tussen blauwe en groene lijn : alleen beweging.</a:t>
            </a:r>
          </a:p>
          <a:p>
            <a:r>
              <a:rPr lang="nl-NL" sz="1200" dirty="0"/>
              <a:t>De blinde vlek wordt door de hersenen genegeerd.</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4</a:t>
            </a:fld>
            <a:endParaRPr lang="nl-NL"/>
          </a:p>
        </p:txBody>
      </p:sp>
    </p:spTree>
    <p:extLst>
      <p:ext uri="{BB962C8B-B14F-4D97-AF65-F5344CB8AC3E}">
        <p14:creationId xmlns:p14="http://schemas.microsoft.com/office/powerpoint/2010/main" val="2178761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31</a:t>
            </a:fld>
            <a:endParaRPr lang="en-NL"/>
          </a:p>
        </p:txBody>
      </p:sp>
    </p:spTree>
    <p:extLst>
      <p:ext uri="{BB962C8B-B14F-4D97-AF65-F5344CB8AC3E}">
        <p14:creationId xmlns:p14="http://schemas.microsoft.com/office/powerpoint/2010/main" val="27751019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Bij een staaroperatie wordt de natuurlijke lens vervangen door een kunstlens van plastic.</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kunstlens gaat 50-100 jaar mee.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Deze lens is 1 mm dik en heeft een doorsnee van 6-7 mm.</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Hij wordt opgevouwen ingebracht : in een opening van 2 ½ mm naar binnen geschoven.</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Hebt u daarna nog een bril nodig?</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Ja en nee.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Er zijn multifocale kunstlenzen, waarmee je zowel veraf als dichtbij scherp kunt zien. Je hebt dan geen bril meer nodig.</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Multifocale lenzen hebben ook nadelen.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Er moet bijbetaald worden: de zorgverzekering vergoed alleen enkelvoudige lenzen.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lenzen geven veel reflectie. Ringen om het beeld.</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Als je van prutsen houdt of fijn werk zoals borduren: liever een leesbril dan een multifocale lens: een scherper beeld dan dichtbij.</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Waarom is deze lens van plastic en niet van glas?</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Glas zou ook kunnen, maar is te zwaar</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De soort plastic, waarvan de kunstlens is gemaakt, wordt door het oog niet afgestoten.</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Men heeft dit ontdekt in de 2</a:t>
            </a:r>
            <a:r>
              <a:rPr lang="nl-NL" sz="1800" baseline="30000" dirty="0">
                <a:effectLst/>
                <a:latin typeface="Calibri" panose="020F0502020204030204" pitchFamily="34" charset="0"/>
                <a:ea typeface="Calibri" panose="020F0502020204030204" pitchFamily="34" charset="0"/>
                <a:cs typeface="Times New Roman" panose="02020603050405020304" pitchFamily="18" charset="0"/>
              </a:rPr>
              <a:t>de</a:t>
            </a:r>
            <a:r>
              <a:rPr lang="nl-NL" sz="1800" dirty="0">
                <a:effectLst/>
                <a:latin typeface="Calibri" panose="020F0502020204030204" pitchFamily="34" charset="0"/>
                <a:ea typeface="Calibri" panose="020F0502020204030204" pitchFamily="34" charset="0"/>
                <a:cs typeface="Times New Roman" panose="02020603050405020304" pitchFamily="18" charset="0"/>
              </a:rPr>
              <a:t> wereldoorlog. Engelse oorlogspiloten hadden – als ze waren neergeschoten – weleens deeltjes plastic van de kap van hun toestel in hun lichaam/oog. Dit plastic werd niet afgestoten.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Wanneer gaat de oogarts over tot een operatie?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Vroeger werd er geopereerd als het zicht minder was dan 50 %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Er wordt nu veel eerder geopereerd dan vroeger: als het zicht minder is dan 80%.</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In 1980 werden er 25.000 staaroperaties gedaan in Nederland.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Nu 180.000 per jaar.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is de oogoperatie , die het meest wordt gedaan in de wereld en ook het meest succesvol is.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aantal zal nog toenemen: door een goede leefstijl worden mensen ouder en komen er steeds meer mensen, die zich aan staar laten opereren.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Mensen willen ook graag tot op hoge leeftijd blijven autorijden. Een ook beeldschermwerk wordt steeds belangrijk, vgl. computergebruik en de mobiele telefoon. </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32</a:t>
            </a:fld>
            <a:endParaRPr lang="en-NL"/>
          </a:p>
        </p:txBody>
      </p:sp>
    </p:spTree>
    <p:extLst>
      <p:ext uri="{BB962C8B-B14F-4D97-AF65-F5344CB8AC3E}">
        <p14:creationId xmlns:p14="http://schemas.microsoft.com/office/powerpoint/2010/main" val="1340357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Glaucoom is een oogaandoening, waarbij de klachten van de patiënt een grote valkuil zijn voor de dokter én voor de patiënt.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Meestal is bij glaucoom sprake van een verhoogde oogdruk.</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Hierdoor worden de zenuwvezels van de oogzenuw beschadigd en ontstaat gezichtsvelduitval.</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Omdat je verhoogde oogdruk niet voelt, komt de patiënt vaak te laat bij de dokter.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Als de zenuwvezels kapot zijn, is dit onomkeerbaar: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Kapot is herstelt zich niet meer.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Glaucoom is een verouderingsziekte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Er zijn ongeveer 150.000 mensen met glaucoom op dit moment in Nederland.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verhoogde oogdruk ontstaat  meestal doordat de afvoer van het kamerwater verstopt raakt.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komt ook voor (gelukkig niet zo vaak) dat er teveel oogvocht wordt aangemaakt.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Oogvocht is iets anders dan traanvocht!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Oogvocht wordt in het oog aangemaakt en vult het voorste gedeelte van het oog; de voorste oogkamer. Dit vocht wordt dan ook kamerwater genoemd.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Traanvocht wordt geproduceerd door de traanklieren: zij houden de voorkant van het oog vochtig: het slijmvlies en dan met name het hoornvlies!</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Glaucoom is dus een aandoening van de oogzenuw.</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Door de verhoogde oogdruk gaan de oogzenuwvezels geleidelijk kapot.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Bij een groep mensen is er sprake van een normale oogdruk en toch schade aan de oogzenuw.  Glaucoom heeft dus ook te maken met de doorbloeding van de oogzenuw, die niet optimaal is en zo tot schade kan leiden.</a:t>
            </a:r>
          </a:p>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33</a:t>
            </a:fld>
            <a:endParaRPr lang="en-NL"/>
          </a:p>
        </p:txBody>
      </p:sp>
    </p:spTree>
    <p:extLst>
      <p:ext uri="{BB962C8B-B14F-4D97-AF65-F5344CB8AC3E}">
        <p14:creationId xmlns:p14="http://schemas.microsoft.com/office/powerpoint/2010/main" val="1936295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dirty="0"/>
              <a:t>Glaucoom : geleidelijke aantasting van de oogzenuw. Meestal begint de uitval aan de randen.</a:t>
            </a:r>
          </a:p>
          <a:p>
            <a:r>
              <a:rPr lang="nl-NL" sz="1200" dirty="0"/>
              <a:t>(Voor de diagnose wordt, behalve de oogboldruk, ook vaak de dikte van de oogzenuw gemeten).</a:t>
            </a:r>
          </a:p>
          <a:p>
            <a:r>
              <a:rPr lang="nl-NL" sz="1200" i="1" dirty="0"/>
              <a:t>Linksboven</a:t>
            </a:r>
            <a:r>
              <a:rPr lang="nl-NL" sz="1200" dirty="0"/>
              <a:t> : normaal beeld zonder glaucoom.</a:t>
            </a:r>
          </a:p>
          <a:p>
            <a:r>
              <a:rPr lang="nl-NL" sz="1200" i="1" dirty="0"/>
              <a:t>Rechtsboven</a:t>
            </a:r>
            <a:r>
              <a:rPr lang="nl-NL" sz="1200" dirty="0"/>
              <a:t> : rechts in het gezichtsveld zijn de spelende kinderen weggevallen.</a:t>
            </a:r>
          </a:p>
          <a:p>
            <a:r>
              <a:rPr lang="nl-NL" sz="1200" i="1" dirty="0"/>
              <a:t>Linksonder</a:t>
            </a:r>
            <a:r>
              <a:rPr lang="nl-NL" sz="1200" dirty="0"/>
              <a:t> : idem, ook links in het gezichtsveld is een gedeelte weggevallen.</a:t>
            </a:r>
          </a:p>
          <a:p>
            <a:r>
              <a:rPr lang="nl-NL" sz="1200" i="1" dirty="0"/>
              <a:t>Rechtsonder</a:t>
            </a:r>
            <a:r>
              <a:rPr lang="nl-NL" sz="1200" dirty="0"/>
              <a:t> : centraal nog slechts klein gedeelte over (kokervisus).</a:t>
            </a:r>
          </a:p>
          <a:p>
            <a:r>
              <a:rPr lang="nl-NL" sz="1200" dirty="0"/>
              <a: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Bij deze foto’s ziet u goed hoe glaucoom zich ontwikkelt, als het niet behandeld wordt.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U rijdt met uw auto door een straat, waar plotseling kinderen oversteken om hun bal te pakken.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Foto 1: normaal</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Foto 2: beginnend glaucoom</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Foto 3: gevorderd glaucoom</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Foto 4: laat stadium</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Daarom is het voor oogartsen heel belangrijk om bij rijbewijskeuringen heel alert te zijn.</a:t>
            </a:r>
          </a:p>
          <a:p>
            <a:endParaRPr lang="nl-NL" sz="1200" dirty="0"/>
          </a:p>
          <a:p>
            <a:r>
              <a:rPr lang="nl-NL" sz="1200" dirty="0"/>
              <a: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Waarom is glaucoom zo’n sluipende oogaandoening?</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Dat komt omdat men in het midden scherp ziet.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Men kan bijvoorbeeld goed tv kijken.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uitval begint meestal aan de randen.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Daar komt bij dat voor je gevoel dat wat je niet ziet niet bestaat: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Je weet dus niet wat je mist.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Bovendien vult je geheugen je herinnering in : ook de beelden , die je je herinnert. </a:t>
            </a:r>
          </a:p>
          <a:p>
            <a:endParaRPr lang="nl-NL" sz="1200" dirty="0"/>
          </a:p>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34</a:t>
            </a:fld>
            <a:endParaRPr lang="en-NL"/>
          </a:p>
        </p:txBody>
      </p:sp>
    </p:spTree>
    <p:extLst>
      <p:ext uri="{BB962C8B-B14F-4D97-AF65-F5344CB8AC3E}">
        <p14:creationId xmlns:p14="http://schemas.microsoft.com/office/powerpoint/2010/main" val="3251434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dirty="0"/>
              <a:t>Glaucoom</a:t>
            </a:r>
            <a:r>
              <a:rPr lang="nl-NL" sz="1200" dirty="0"/>
              <a:t> : geleidelijke aantasting</a:t>
            </a:r>
            <a:r>
              <a:rPr lang="nl-NL" sz="1200" baseline="0" dirty="0"/>
              <a:t> van de oogzenuw. Meestal begint de uitval</a:t>
            </a:r>
            <a:r>
              <a:rPr lang="nl-NL" sz="1200" dirty="0"/>
              <a:t> aan de randen.</a:t>
            </a:r>
          </a:p>
          <a:p>
            <a:r>
              <a:rPr lang="nl-NL" sz="1200" dirty="0"/>
              <a:t>Men ziet zelf niet wat men mist !!</a:t>
            </a:r>
          </a:p>
          <a:p>
            <a:r>
              <a:rPr lang="nl-NL" sz="1200" dirty="0"/>
              <a:t>Oogboldruk normaal 10-20 mm kwikdruk.</a:t>
            </a:r>
          </a:p>
          <a:p>
            <a:r>
              <a:rPr lang="nl-NL" sz="1200" dirty="0"/>
              <a:t>(Soms wordt voor de diagnose, behalve de oogboldruk, ook </a:t>
            </a:r>
            <a:r>
              <a:rPr lang="nl-NL" sz="1200" baseline="0" dirty="0"/>
              <a:t>de dikte van de oogzenuw gemeten).</a:t>
            </a:r>
            <a:endParaRPr lang="nl-NL" sz="1200" dirty="0"/>
          </a:p>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35</a:t>
            </a:fld>
            <a:endParaRPr lang="en-NL"/>
          </a:p>
        </p:txBody>
      </p:sp>
    </p:spTree>
    <p:extLst>
      <p:ext uri="{BB962C8B-B14F-4D97-AF65-F5344CB8AC3E}">
        <p14:creationId xmlns:p14="http://schemas.microsoft.com/office/powerpoint/2010/main" val="1567940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Risicofactoren zijn: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Glaucoom in de familie</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Leeftijd ( hart/vaatziekten)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Gebruik van corticosteroïden zoals prednison.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Afrikaanse afkomst.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Boven de 40 jaar heeft 3,5  % Van de bevolking het.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Ook ziet men steeds vaker normale oogdruk glaucoom: schade aan de oogzenuw met een normale druk.</a:t>
            </a:r>
          </a:p>
          <a:p>
            <a:endParaRPr lang="nl-NL" sz="1800" b="1" dirty="0">
              <a:latin typeface="Verdana" panose="020B0604030504040204" pitchFamily="34" charset="0"/>
              <a:ea typeface="Verdana" panose="020B0604030504040204" pitchFamily="34" charset="0"/>
              <a:cs typeface="Verdana" panose="020B0604030504040204" pitchFamily="34" charset="0"/>
            </a:endParaRPr>
          </a:p>
          <a:p>
            <a:endParaRPr lang="nl-NL" sz="1800" b="1" dirty="0">
              <a:latin typeface="Verdana" panose="020B0604030504040204" pitchFamily="34" charset="0"/>
              <a:ea typeface="Verdana" panose="020B0604030504040204" pitchFamily="34" charset="0"/>
              <a:cs typeface="Verdana" panose="020B0604030504040204" pitchFamily="34" charset="0"/>
            </a:endParaRPr>
          </a:p>
          <a:p>
            <a:r>
              <a:rPr lang="nl-NL" sz="1800" b="1" dirty="0">
                <a:latin typeface="Verdana" panose="020B0604030504040204" pitchFamily="34" charset="0"/>
                <a:ea typeface="Verdana" panose="020B0604030504040204" pitchFamily="34" charset="0"/>
                <a:cs typeface="Verdana" panose="020B0604030504040204" pitchFamily="34" charset="0"/>
              </a:rPr>
              <a:t>Oogdruk</a:t>
            </a:r>
          </a:p>
          <a:p>
            <a:pPr marL="0" indent="0">
              <a:buNone/>
            </a:pPr>
            <a:r>
              <a:rPr lang="nl-NL" sz="1400" b="1" dirty="0">
                <a:latin typeface="Verdana" panose="020B0604030504040204" pitchFamily="34" charset="0"/>
                <a:ea typeface="Verdana" panose="020B0604030504040204" pitchFamily="34" charset="0"/>
                <a:cs typeface="Verdana" panose="020B0604030504040204" pitchFamily="34" charset="0"/>
              </a:rPr>
              <a:t> </a:t>
            </a:r>
            <a:endParaRPr lang="nl-NL" sz="1400" dirty="0">
              <a:latin typeface="Verdana" panose="020B0604030504040204" pitchFamily="34" charset="0"/>
              <a:ea typeface="Verdana" panose="020B0604030504040204" pitchFamily="34" charset="0"/>
              <a:cs typeface="Verdana" panose="020B0604030504040204" pitchFamily="34" charset="0"/>
            </a:endParaRPr>
          </a:p>
          <a:p>
            <a:r>
              <a:rPr lang="nl-NL" sz="1800" b="1" dirty="0">
                <a:latin typeface="Verdana" panose="020B0604030504040204" pitchFamily="34" charset="0"/>
                <a:ea typeface="Verdana" panose="020B0604030504040204" pitchFamily="34" charset="0"/>
                <a:cs typeface="Verdana" panose="020B0604030504040204" pitchFamily="34" charset="0"/>
              </a:rPr>
              <a:t>Leeftijd</a:t>
            </a:r>
            <a:endParaRPr lang="nl-NL" sz="1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400" dirty="0">
                <a:latin typeface="Verdana" panose="020B0604030504040204" pitchFamily="34" charset="0"/>
                <a:ea typeface="Verdana" panose="020B0604030504040204" pitchFamily="34" charset="0"/>
                <a:cs typeface="Verdana" panose="020B0604030504040204" pitchFamily="34" charset="0"/>
              </a:rPr>
              <a:t>Naast intra-oculaire druk is leeftijd een belangrijke risicofactor voor glaucoom 	</a:t>
            </a:r>
          </a:p>
          <a:p>
            <a:pPr marL="0" indent="0">
              <a:buNone/>
            </a:pPr>
            <a:r>
              <a:rPr lang="nl-NL" sz="1400" dirty="0">
                <a:latin typeface="Verdana" panose="020B0604030504040204" pitchFamily="34" charset="0"/>
                <a:ea typeface="Verdana" panose="020B0604030504040204" pitchFamily="34" charset="0"/>
                <a:cs typeface="Verdana" panose="020B0604030504040204" pitchFamily="34" charset="0"/>
              </a:rPr>
              <a:t>De prevalentie van glaucoom is 4-10 keer hoger bij ouderen. (&gt;50)</a:t>
            </a:r>
          </a:p>
          <a:p>
            <a:r>
              <a:rPr lang="nl-NL" sz="1800" b="1" dirty="0">
                <a:latin typeface="Verdana" panose="020B0604030504040204" pitchFamily="34" charset="0"/>
                <a:ea typeface="Verdana" panose="020B0604030504040204" pitchFamily="34" charset="0"/>
                <a:cs typeface="Verdana" panose="020B0604030504040204" pitchFamily="34" charset="0"/>
              </a:rPr>
              <a:t>Afkomst</a:t>
            </a:r>
            <a:endParaRPr lang="nl-NL" sz="1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400" dirty="0">
                <a:latin typeface="Verdana" panose="020B0604030504040204" pitchFamily="34" charset="0"/>
                <a:ea typeface="Verdana" panose="020B0604030504040204" pitchFamily="34" charset="0"/>
                <a:cs typeface="Verdana" panose="020B0604030504040204" pitchFamily="34" charset="0"/>
              </a:rPr>
              <a:t>glaucoom treedt gemiddeld 10 jaar eerder op bij zwarte mensen in vergelijking met blanken en de prognose is over het algemeen minder goed, met een snellere progressie en hogere incidentie van blindheid.</a:t>
            </a:r>
          </a:p>
          <a:p>
            <a:r>
              <a:rPr lang="nl-NL" sz="1800" b="1" dirty="0">
                <a:latin typeface="Verdana" panose="020B0604030504040204" pitchFamily="34" charset="0"/>
                <a:ea typeface="Verdana" panose="020B0604030504040204" pitchFamily="34" charset="0"/>
                <a:cs typeface="Verdana" panose="020B0604030504040204" pitchFamily="34" charset="0"/>
              </a:rPr>
              <a:t>Myopie</a:t>
            </a:r>
            <a:endParaRPr lang="nl-NL" sz="1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400" dirty="0">
                <a:latin typeface="Verdana" panose="020B0604030504040204" pitchFamily="34" charset="0"/>
                <a:ea typeface="Verdana" panose="020B0604030504040204" pitchFamily="34" charset="0"/>
                <a:cs typeface="Verdana" panose="020B0604030504040204" pitchFamily="34" charset="0"/>
              </a:rPr>
              <a:t>Er bestaat een positieve relatie tussen myopie (bril met min sterkte)en de kans op het ontwikkelen van glaucoom.</a:t>
            </a:r>
          </a:p>
          <a:p>
            <a:r>
              <a:rPr lang="nl-NL" sz="1800" b="1" dirty="0">
                <a:latin typeface="Verdana" panose="020B0604030504040204" pitchFamily="34" charset="0"/>
                <a:ea typeface="Verdana" panose="020B0604030504040204" pitchFamily="34" charset="0"/>
                <a:cs typeface="Verdana" panose="020B0604030504040204" pitchFamily="34" charset="0"/>
              </a:rPr>
              <a:t>Familie anamnese </a:t>
            </a:r>
            <a:endParaRPr lang="nl-NL" sz="180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nl-NL" sz="1400" dirty="0">
                <a:latin typeface="Verdana" panose="020B0604030504040204" pitchFamily="34" charset="0"/>
                <a:ea typeface="Verdana" panose="020B0604030504040204" pitchFamily="34" charset="0"/>
                <a:cs typeface="Verdana" panose="020B0604030504040204" pitchFamily="34" charset="0"/>
              </a:rPr>
              <a:t>Een positieve familie historie van glaucoom geeft een significant hoger risico op het ontwikkelen van glaucoom. De sterkste associatie bestaat tussen broers en zussen.</a:t>
            </a:r>
          </a:p>
          <a:p>
            <a:endParaRPr lang="en-US" dirty="0"/>
          </a:p>
        </p:txBody>
      </p:sp>
      <p:sp>
        <p:nvSpPr>
          <p:cNvPr id="4" name="Tijdelijke aanduiding voor dianummer 3"/>
          <p:cNvSpPr>
            <a:spLocks noGrp="1"/>
          </p:cNvSpPr>
          <p:nvPr>
            <p:ph type="sldNum" sz="quarter" idx="10"/>
          </p:nvPr>
        </p:nvSpPr>
        <p:spPr/>
        <p:txBody>
          <a:bodyPr/>
          <a:lstStyle/>
          <a:p>
            <a:fld id="{9BBDD768-BD74-4C0C-BBA6-583C1AD2DF37}" type="slidenum">
              <a:rPr lang="en-US" smtClean="0"/>
              <a:t>36</a:t>
            </a:fld>
            <a:endParaRPr lang="en-US"/>
          </a:p>
        </p:txBody>
      </p:sp>
    </p:spTree>
    <p:extLst>
      <p:ext uri="{BB962C8B-B14F-4D97-AF65-F5344CB8AC3E}">
        <p14:creationId xmlns:p14="http://schemas.microsoft.com/office/powerpoint/2010/main" val="2546215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behandeling van glaucoom bestaat uit het verlagen van de oogdruk. Behandeling begint altijd met het voorschrijven van oogdruppels.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oogdruppels werken 2 ledig:</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Ze bevorderen de afvoer van het kamerwater.</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Ze remmen de aanvoer van het kamerwater.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Belangrijk is dat men heel trouw deze druppels toedient!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Omdat je niet merkt hoe hoog je oogdruk is, kun je het dus gemakkelijk vergeten.</a:t>
            </a:r>
          </a:p>
          <a:p>
            <a:pPr>
              <a:lnSpc>
                <a:spcPct val="107000"/>
              </a:lnSpc>
            </a:pPr>
            <a:r>
              <a:rPr lang="nl-NL" sz="1800" dirty="0" err="1">
                <a:effectLst/>
                <a:latin typeface="Calibri" panose="020F0502020204030204" pitchFamily="34" charset="0"/>
                <a:ea typeface="Calibri" panose="020F0502020204030204" pitchFamily="34" charset="0"/>
                <a:cs typeface="Times New Roman" panose="02020603050405020304" pitchFamily="18" charset="0"/>
              </a:rPr>
              <a:t>Oogdruppelen</a:t>
            </a:r>
            <a:r>
              <a:rPr lang="nl-NL" sz="1800" dirty="0">
                <a:effectLst/>
                <a:latin typeface="Calibri" panose="020F0502020204030204" pitchFamily="34" charset="0"/>
                <a:ea typeface="Calibri" panose="020F0502020204030204" pitchFamily="34" charset="0"/>
                <a:cs typeface="Times New Roman" panose="02020603050405020304" pitchFamily="18" charset="0"/>
              </a:rPr>
              <a:t>  is lastig vol te houden.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therapietrouw ligt rond de 75 %.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Dat betekent dat een kwart van de mensen niet of onvoldoende druppelt met alle gevolgen van dien!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En kent u het verschijnsel dat men zijn tanden extra goed gaat poetsen een week voordat men naar de tandarts moet voor controle?</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verschijnsel zien oogartsen ook:</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Mensen gaan vlak voor een bezoek aan de oogarts ineens weer goed druppelen. De oogdruk is dan goed, terwijl het gezichtsveldonderzoek aangeeft dat er achteruitgang is. De behandeling wordt dan aangepast: meer oogdruppels bijvoorbeeld, terwijl dat niet nodig is, als men altijd heel trouw zou druppelen.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Als druppelen niet voldoende helpt zijn er nog 2 andere behandelmogelijkheden:</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laserbehandeling: hiermee kan men de afvoer openen of zorgen dat er minder kamerwater wordt aangevoerd. Er worden gaatjes geschoten in het zeefsysteem of men brandt een aantal aanvoercellen dicht.</a:t>
            </a:r>
          </a:p>
          <a:p>
            <a:pPr marL="342900" lvl="0" indent="-342900">
              <a:lnSpc>
                <a:spcPct val="107000"/>
              </a:lnSpc>
              <a:buFont typeface="Calibri" panose="020F0502020204030204" pitchFamily="34" charset="0"/>
              <a:buChar char="-"/>
            </a:pPr>
            <a:r>
              <a:rPr lang="nl-NL" sz="1800" dirty="0">
                <a:effectLst/>
                <a:latin typeface="Calibri" panose="020F0502020204030204" pitchFamily="34" charset="0"/>
                <a:ea typeface="Calibri" panose="020F0502020204030204" pitchFamily="34" charset="0"/>
                <a:cs typeface="Times New Roman" panose="02020603050405020304" pitchFamily="18" charset="0"/>
              </a:rPr>
              <a:t>Een operatieve behandeling: men kan een nieuwe afvoer maken of ook de afvoer beter toegankelijk ( shunt)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NL" sz="1200" dirty="0"/>
          </a:p>
        </p:txBody>
      </p:sp>
      <p:sp>
        <p:nvSpPr>
          <p:cNvPr id="4" name="Slide Number Placeholder 3"/>
          <p:cNvSpPr>
            <a:spLocks noGrp="1"/>
          </p:cNvSpPr>
          <p:nvPr>
            <p:ph type="sldNum" sz="quarter" idx="5"/>
          </p:nvPr>
        </p:nvSpPr>
        <p:spPr/>
        <p:txBody>
          <a:bodyPr/>
          <a:lstStyle/>
          <a:p>
            <a:fld id="{C2859EFF-2941-46C9-8455-87278A5FC1C3}" type="slidenum">
              <a:rPr lang="en-NL" smtClean="0"/>
              <a:t>37</a:t>
            </a:fld>
            <a:endParaRPr lang="en-NL"/>
          </a:p>
        </p:txBody>
      </p:sp>
    </p:spTree>
    <p:extLst>
      <p:ext uri="{BB962C8B-B14F-4D97-AF65-F5344CB8AC3E}">
        <p14:creationId xmlns:p14="http://schemas.microsoft.com/office/powerpoint/2010/main" val="2391842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20-20-2 regel betekent : na 20 </a:t>
            </a:r>
            <a:r>
              <a:rPr lang="nl-NL" sz="1200" b="1" i="1" dirty="0"/>
              <a:t>minuten</a:t>
            </a:r>
            <a:r>
              <a:rPr lang="nl-NL" sz="1200" dirty="0"/>
              <a:t> dichtbij kijken dat onderbreken en dan 20 </a:t>
            </a:r>
            <a:r>
              <a:rPr lang="nl-NL" sz="1200" b="1" i="1" dirty="0"/>
              <a:t>seconden</a:t>
            </a:r>
            <a:r>
              <a:rPr lang="nl-NL" sz="1200" dirty="0"/>
              <a:t> in de verte kijken en per dag minstens 2 </a:t>
            </a:r>
            <a:r>
              <a:rPr lang="nl-NL" sz="1200" b="1" i="1" dirty="0"/>
              <a:t>uur</a:t>
            </a:r>
            <a:r>
              <a:rPr lang="nl-NL" sz="1200" dirty="0"/>
              <a:t> buiten zijn.</a:t>
            </a:r>
          </a:p>
          <a:p>
            <a:r>
              <a:rPr lang="nl-NL" sz="1200" dirty="0"/>
              <a:t>Op </a:t>
            </a:r>
            <a:r>
              <a:rPr lang="nl-NL" sz="1200" b="1" dirty="0">
                <a:ea typeface="Verdana" pitchFamily="34" charset="0"/>
                <a:cs typeface="Verdana" pitchFamily="34" charset="0"/>
                <a:hlinkClick r:id="rId3"/>
              </a:rPr>
              <a:t>www.oogvereniging.nl</a:t>
            </a:r>
            <a:r>
              <a:rPr lang="nl-NL" sz="1200" b="1" dirty="0">
                <a:ea typeface="Verdana" pitchFamily="34" charset="0"/>
                <a:cs typeface="Verdana" pitchFamily="34" charset="0"/>
              </a:rPr>
              <a:t> </a:t>
            </a:r>
            <a:r>
              <a:rPr lang="nl-NL" sz="1200" dirty="0">
                <a:ea typeface="Verdana" pitchFamily="34" charset="0"/>
                <a:cs typeface="Verdana" pitchFamily="34" charset="0"/>
              </a:rPr>
              <a:t>is meer informatie te vinden over sterke bijziendheid en overige oogaandoeningen.</a:t>
            </a:r>
            <a:endParaRPr lang="nl-NL" sz="1200" dirty="0"/>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38</a:t>
            </a:fld>
            <a:endParaRPr lang="nl-NL"/>
          </a:p>
        </p:txBody>
      </p:sp>
    </p:spTree>
    <p:extLst>
      <p:ext uri="{BB962C8B-B14F-4D97-AF65-F5344CB8AC3E}">
        <p14:creationId xmlns:p14="http://schemas.microsoft.com/office/powerpoint/2010/main" val="3399659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20-20-2 regel betekent : na 20 </a:t>
            </a:r>
            <a:r>
              <a:rPr lang="nl-NL" sz="1200" b="1" i="1" dirty="0"/>
              <a:t>minuten</a:t>
            </a:r>
            <a:r>
              <a:rPr lang="nl-NL" sz="1200" dirty="0"/>
              <a:t> dichtbij kijken dat onderbreken en dan 20 </a:t>
            </a:r>
            <a:r>
              <a:rPr lang="nl-NL" sz="1200" b="1" i="1" dirty="0"/>
              <a:t>seconden</a:t>
            </a:r>
            <a:r>
              <a:rPr lang="nl-NL" sz="1200" dirty="0"/>
              <a:t> in de verte kijken en per dag minstens 2 </a:t>
            </a:r>
            <a:r>
              <a:rPr lang="nl-NL" sz="1200" b="1" i="1" dirty="0"/>
              <a:t>uur</a:t>
            </a:r>
            <a:r>
              <a:rPr lang="nl-NL" sz="1200" dirty="0"/>
              <a:t> buiten zijn.</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39</a:t>
            </a:fld>
            <a:endParaRPr lang="nl-NL"/>
          </a:p>
        </p:txBody>
      </p:sp>
    </p:spTree>
    <p:extLst>
      <p:ext uri="{BB962C8B-B14F-4D97-AF65-F5344CB8AC3E}">
        <p14:creationId xmlns:p14="http://schemas.microsoft.com/office/powerpoint/2010/main" val="3170095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De 20-20-2 regel betekent : na 20 </a:t>
            </a:r>
            <a:r>
              <a:rPr lang="nl-NL" sz="1200" b="1" i="1" dirty="0"/>
              <a:t>minuten</a:t>
            </a:r>
            <a:r>
              <a:rPr lang="nl-NL" sz="1200" dirty="0"/>
              <a:t> dichtbij kijken dat onderbreken en dan 20 </a:t>
            </a:r>
            <a:r>
              <a:rPr lang="nl-NL" sz="1200" b="1" i="1" dirty="0"/>
              <a:t>seconden</a:t>
            </a:r>
            <a:r>
              <a:rPr lang="nl-NL" sz="1200" dirty="0"/>
              <a:t> in de verte kijken en per dag minstens 2 </a:t>
            </a:r>
            <a:r>
              <a:rPr lang="nl-NL" sz="1200" b="1" i="1" dirty="0"/>
              <a:t>uur</a:t>
            </a:r>
            <a:r>
              <a:rPr lang="nl-NL" sz="1200" dirty="0"/>
              <a:t> buiten zijn.</a:t>
            </a:r>
          </a:p>
          <a:p>
            <a:r>
              <a:rPr lang="nl-NL" sz="1200" dirty="0"/>
              <a:t>Op </a:t>
            </a:r>
            <a:r>
              <a:rPr lang="nl-NL" sz="1200" b="1" dirty="0">
                <a:ea typeface="Verdana" pitchFamily="34" charset="0"/>
                <a:cs typeface="Verdana" pitchFamily="34" charset="0"/>
                <a:hlinkClick r:id="rId3"/>
              </a:rPr>
              <a:t>www.oogvereniging.nl</a:t>
            </a:r>
            <a:r>
              <a:rPr lang="nl-NL" sz="1200" b="1" dirty="0">
                <a:ea typeface="Verdana" pitchFamily="34" charset="0"/>
                <a:cs typeface="Verdana" pitchFamily="34" charset="0"/>
              </a:rPr>
              <a:t> </a:t>
            </a:r>
            <a:r>
              <a:rPr lang="nl-NL" sz="1200" dirty="0">
                <a:ea typeface="Verdana" pitchFamily="34" charset="0"/>
                <a:cs typeface="Verdana" pitchFamily="34" charset="0"/>
              </a:rPr>
              <a:t>is meer informatie te vinden over sterke bijziendheid en overige oogaandoeningen.</a:t>
            </a:r>
            <a:endParaRPr lang="nl-NL" sz="1200" dirty="0"/>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40</a:t>
            </a:fld>
            <a:endParaRPr lang="nl-NL"/>
          </a:p>
        </p:txBody>
      </p:sp>
    </p:spTree>
    <p:extLst>
      <p:ext uri="{BB962C8B-B14F-4D97-AF65-F5344CB8AC3E}">
        <p14:creationId xmlns:p14="http://schemas.microsoft.com/office/powerpoint/2010/main" val="138738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t>Beide ogen samen vormt het </a:t>
            </a:r>
            <a:r>
              <a:rPr lang="nl-NL" sz="1200" u="sng" dirty="0"/>
              <a:t>blikveld</a:t>
            </a:r>
            <a:r>
              <a:rPr lang="nl-NL" sz="1200" dirty="0"/>
              <a:t>. Daarin een ruimtelijk beeld waarin door combinatie van de beelden </a:t>
            </a:r>
            <a:r>
              <a:rPr lang="nl-NL" sz="1200" u="sng" dirty="0"/>
              <a:t>van beide ogen</a:t>
            </a:r>
            <a:r>
              <a:rPr lang="nl-NL" sz="1200" dirty="0"/>
              <a:t> diepte wordt gezien en afstanden geschat kunnen worden.</a:t>
            </a:r>
          </a:p>
          <a:p>
            <a:r>
              <a:rPr lang="nl-NL" sz="1200" dirty="0"/>
              <a:t>Bij bijv. een paard groter blikveld (ca. 270 </a:t>
            </a:r>
            <a:r>
              <a:rPr lang="nl-NL" sz="1200" baseline="30000" dirty="0"/>
              <a:t>0</a:t>
            </a:r>
            <a:r>
              <a:rPr lang="nl-NL" sz="1200" dirty="0"/>
              <a:t> ), maar kan minder goed diepte zien dan een mens door een kleiner ruimtelijk beeld.</a:t>
            </a:r>
          </a:p>
          <a:p>
            <a:r>
              <a:rPr lang="nl-NL" sz="1200" dirty="0"/>
              <a:t>Maar bij de mens een kleiner blikveld (ca. 180 </a:t>
            </a:r>
            <a:r>
              <a:rPr lang="nl-NL" sz="1200" baseline="30000" dirty="0"/>
              <a:t>0</a:t>
            </a:r>
            <a:r>
              <a:rPr lang="nl-NL" sz="1200" dirty="0"/>
              <a:t> ) dan bij een paard, maar kan beter diepte zien door een groter ruimtelijk beeld.</a:t>
            </a:r>
          </a:p>
          <a:p>
            <a:endParaRPr lang="nl-NL" sz="1200" dirty="0"/>
          </a:p>
          <a:p>
            <a:r>
              <a:rPr lang="nl-NL" sz="1200" dirty="0"/>
              <a:t>Idem bij een prooidier resp. roofdier.</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5</a:t>
            </a:fld>
            <a:endParaRPr lang="nl-NL"/>
          </a:p>
        </p:txBody>
      </p:sp>
    </p:spTree>
    <p:extLst>
      <p:ext uri="{BB962C8B-B14F-4D97-AF65-F5344CB8AC3E}">
        <p14:creationId xmlns:p14="http://schemas.microsoft.com/office/powerpoint/2010/main" val="321633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pP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41</a:t>
            </a:fld>
            <a:endParaRPr lang="nl-NL"/>
          </a:p>
        </p:txBody>
      </p:sp>
    </p:spTree>
    <p:extLst>
      <p:ext uri="{BB962C8B-B14F-4D97-AF65-F5344CB8AC3E}">
        <p14:creationId xmlns:p14="http://schemas.microsoft.com/office/powerpoint/2010/main" val="3579694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Wanneer er heel veel beschadigingen op het hoornvlies zitten, maar ook van de binnenste laag veel cellen door ouderdom verloren  zijn gegaan en het zien daardoor heel slecht wordt, mat is, kan de oogarts  een hoornvliestransplantatie voorstellen.</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De 1</a:t>
            </a:r>
            <a:r>
              <a:rPr lang="nl-NL" sz="1800" baseline="30000" dirty="0">
                <a:effectLst/>
                <a:latin typeface="Calibri" panose="020F0502020204030204" pitchFamily="34" charset="0"/>
                <a:ea typeface="Calibri" panose="020F0502020204030204" pitchFamily="34" charset="0"/>
                <a:cs typeface="Times New Roman" panose="02020603050405020304" pitchFamily="18" charset="0"/>
              </a:rPr>
              <a:t>ste</a:t>
            </a:r>
            <a:r>
              <a:rPr lang="nl-NL" sz="1800" dirty="0">
                <a:effectLst/>
                <a:latin typeface="Calibri" panose="020F0502020204030204" pitchFamily="34" charset="0"/>
                <a:ea typeface="Calibri" panose="020F0502020204030204" pitchFamily="34" charset="0"/>
                <a:cs typeface="Times New Roman" panose="02020603050405020304" pitchFamily="18" charset="0"/>
              </a:rPr>
              <a:t> keer dat een hoornvliestransplantatie is uitgevoerd was in 1935.</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Het hoornvlies komt van een donor.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Vroeger werd het hele hoornvlies gebruikt.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Dit ziet op het plaatje rechtsonder.</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Tegenwoordig wordt er een dun laagje van 1/300 mm af gehaald, dit wordt opgerold en onder het eigen hoornvlies uitgerold.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Dr. Mellis in Rotterdam en dr. Eggink in het Radboud Ziekenhuis zijn hierin voorlopers in Nederland geweest.</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Er worden ongeveer 2000 hoornvliestransplantaties per jaar uitgevoerd.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Vroeger zag men veel blinde ogen met name door ontstekingen van het hoornvlies.</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Vooral ook in 3</a:t>
            </a:r>
            <a:r>
              <a:rPr lang="nl-NL" sz="1800" baseline="30000" dirty="0">
                <a:effectLst/>
                <a:latin typeface="Calibri" panose="020F0502020204030204" pitchFamily="34" charset="0"/>
                <a:ea typeface="Calibri" panose="020F0502020204030204" pitchFamily="34" charset="0"/>
                <a:cs typeface="Times New Roman" panose="02020603050405020304" pitchFamily="18" charset="0"/>
              </a:rPr>
              <a:t>de</a:t>
            </a:r>
            <a:r>
              <a:rPr lang="nl-NL" sz="1800" dirty="0">
                <a:effectLst/>
                <a:latin typeface="Calibri" panose="020F0502020204030204" pitchFamily="34" charset="0"/>
                <a:ea typeface="Calibri" panose="020F0502020204030204" pitchFamily="34" charset="0"/>
                <a:cs typeface="Times New Roman" panose="02020603050405020304" pitchFamily="18" charset="0"/>
              </a:rPr>
              <a:t> wereldlanden: takken , die men in het oog kreeg bijvoorbeeld bij het werken op het rijstveld.</a:t>
            </a:r>
          </a:p>
          <a:p>
            <a:pPr>
              <a:lnSpc>
                <a:spcPct val="107000"/>
              </a:lnSpc>
            </a:pPr>
            <a:r>
              <a:rPr lang="nl-NL" sz="1800" dirty="0">
                <a:effectLst/>
                <a:latin typeface="Calibri" panose="020F0502020204030204" pitchFamily="34" charset="0"/>
                <a:ea typeface="Calibri" panose="020F0502020204030204" pitchFamily="34" charset="0"/>
                <a:cs typeface="Times New Roman" panose="02020603050405020304" pitchFamily="18" charset="0"/>
              </a:rPr>
              <a:t>Maar ook ik heb in mijn werk mensen gezien, die door een tak van een kerstboom of door het onzorgvuldig gebruik van met name zachte contactlenzen ( niet goed handen wassen en vuile lenzendoosjes o.a.) lelijke ontstekingen hadden gekregen.</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42</a:t>
            </a:fld>
            <a:endParaRPr lang="nl-NL"/>
          </a:p>
        </p:txBody>
      </p:sp>
    </p:spTree>
    <p:extLst>
      <p:ext uri="{BB962C8B-B14F-4D97-AF65-F5344CB8AC3E}">
        <p14:creationId xmlns:p14="http://schemas.microsoft.com/office/powerpoint/2010/main" val="15797754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43</a:t>
            </a:fld>
            <a:endParaRPr lang="nl-NL"/>
          </a:p>
        </p:txBody>
      </p:sp>
    </p:spTree>
    <p:extLst>
      <p:ext uri="{BB962C8B-B14F-4D97-AF65-F5344CB8AC3E}">
        <p14:creationId xmlns:p14="http://schemas.microsoft.com/office/powerpoint/2010/main" val="2422740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423">
              <a:defRPr/>
            </a:pPr>
            <a:r>
              <a:rPr lang="nl-NL" sz="1200" dirty="0"/>
              <a:t>De eerste stap is meestal naar een opticien. Die levert dan een bril of contactlenzen </a:t>
            </a:r>
            <a:r>
              <a:rPr lang="nl-NL" sz="1200" dirty="0" err="1"/>
              <a:t>òf</a:t>
            </a:r>
            <a:r>
              <a:rPr lang="nl-NL" sz="1200" dirty="0"/>
              <a:t> adviseert bij twijfel een bezoek aan de huisarts. Die kan verwijzen naar een optometrist of een oogarts.</a:t>
            </a:r>
          </a:p>
          <a:p>
            <a:pPr defTabSz="918423">
              <a:defRPr/>
            </a:pPr>
            <a:endParaRPr lang="nl-NL" sz="1200" dirty="0"/>
          </a:p>
          <a:p>
            <a:pPr lvl="1" algn="l"/>
            <a:r>
              <a:rPr lang="en-US" sz="2402" dirty="0">
                <a:latin typeface="Verdana" panose="020B0604030504040204" pitchFamily="34" charset="0"/>
                <a:ea typeface="Verdana" panose="020B0604030504040204" pitchFamily="34" charset="0"/>
                <a:cs typeface="Verdana" panose="020B0604030504040204" pitchFamily="34" charset="0"/>
              </a:rPr>
              <a:t>Optometrist/</a:t>
            </a:r>
            <a:r>
              <a:rPr lang="en-US" sz="2402" dirty="0" err="1">
                <a:latin typeface="Verdana" panose="020B0604030504040204" pitchFamily="34" charset="0"/>
                <a:ea typeface="Verdana" panose="020B0604030504040204" pitchFamily="34" charset="0"/>
                <a:cs typeface="Verdana" panose="020B0604030504040204" pitchFamily="34" charset="0"/>
              </a:rPr>
              <a:t>Opticiën</a:t>
            </a:r>
            <a:r>
              <a:rPr lang="en-US" sz="2402" dirty="0">
                <a:latin typeface="Verdana" panose="020B0604030504040204" pitchFamily="34" charset="0"/>
                <a:ea typeface="Verdana" panose="020B0604030504040204" pitchFamily="34" charset="0"/>
                <a:cs typeface="Verdana" panose="020B0604030504040204" pitchFamily="34" charset="0"/>
              </a:rPr>
              <a:t>: </a:t>
            </a:r>
          </a:p>
          <a:p>
            <a:pPr marL="1201270" lvl="3" indent="-171610" algn="l">
              <a:buFont typeface="Arial" pitchFamily="34" charset="0"/>
              <a:buChar char="–"/>
            </a:pPr>
            <a:r>
              <a:rPr lang="en-US" sz="1802" dirty="0" err="1">
                <a:latin typeface="Verdana" panose="020B0604030504040204" pitchFamily="34" charset="0"/>
                <a:ea typeface="Verdana" panose="020B0604030504040204" pitchFamily="34" charset="0"/>
                <a:cs typeface="Verdana" panose="020B0604030504040204" pitchFamily="34" charset="0"/>
              </a:rPr>
              <a:t>Geleidelijk</a:t>
            </a:r>
            <a:r>
              <a:rPr lang="en-US" sz="1802" dirty="0">
                <a:latin typeface="Verdana" panose="020B0604030504040204" pitchFamily="34" charset="0"/>
                <a:ea typeface="Verdana" panose="020B0604030504040204" pitchFamily="34" charset="0"/>
                <a:cs typeface="Verdana" panose="020B0604030504040204" pitchFamily="34" charset="0"/>
              </a:rPr>
              <a:t> </a:t>
            </a:r>
            <a:r>
              <a:rPr lang="en-US" sz="1802" dirty="0" err="1">
                <a:latin typeface="Verdana" panose="020B0604030504040204" pitchFamily="34" charset="0"/>
                <a:ea typeface="Verdana" panose="020B0604030504040204" pitchFamily="34" charset="0"/>
                <a:cs typeface="Verdana" panose="020B0604030504040204" pitchFamily="34" charset="0"/>
              </a:rPr>
              <a:t>minderzien</a:t>
            </a:r>
            <a:endParaRPr lang="en-US" sz="1802" dirty="0">
              <a:latin typeface="Verdana" panose="020B0604030504040204" pitchFamily="34" charset="0"/>
              <a:ea typeface="Verdana" panose="020B0604030504040204" pitchFamily="34" charset="0"/>
              <a:cs typeface="Verdana" panose="020B0604030504040204" pitchFamily="34" charset="0"/>
            </a:endParaRPr>
          </a:p>
          <a:p>
            <a:pPr marL="1201270" lvl="3" indent="-171610" algn="l">
              <a:buFont typeface="Arial" pitchFamily="34" charset="0"/>
              <a:buChar char="–"/>
            </a:pPr>
            <a:r>
              <a:rPr lang="en-US" sz="1802" dirty="0" err="1">
                <a:latin typeface="Verdana" panose="020B0604030504040204" pitchFamily="34" charset="0"/>
                <a:ea typeface="Verdana" panose="020B0604030504040204" pitchFamily="34" charset="0"/>
                <a:cs typeface="Verdana" panose="020B0604030504040204" pitchFamily="34" charset="0"/>
              </a:rPr>
              <a:t>Oogdruk</a:t>
            </a:r>
            <a:r>
              <a:rPr lang="en-US" sz="1802" dirty="0">
                <a:latin typeface="Verdana" panose="020B0604030504040204" pitchFamily="34" charset="0"/>
                <a:ea typeface="Verdana" panose="020B0604030504040204" pitchFamily="34" charset="0"/>
                <a:cs typeface="Verdana" panose="020B0604030504040204" pitchFamily="34" charset="0"/>
              </a:rPr>
              <a:t> </a:t>
            </a:r>
            <a:r>
              <a:rPr lang="en-US" sz="1802" dirty="0" err="1">
                <a:latin typeface="Verdana" panose="020B0604030504040204" pitchFamily="34" charset="0"/>
                <a:ea typeface="Verdana" panose="020B0604030504040204" pitchFamily="34" charset="0"/>
                <a:cs typeface="Verdana" panose="020B0604030504040204" pitchFamily="34" charset="0"/>
              </a:rPr>
              <a:t>meten</a:t>
            </a:r>
            <a:endParaRPr lang="en-US" sz="1802" dirty="0">
              <a:latin typeface="Verdana" panose="020B0604030504040204" pitchFamily="34" charset="0"/>
              <a:ea typeface="Verdana" panose="020B0604030504040204" pitchFamily="34" charset="0"/>
              <a:cs typeface="Verdana" panose="020B0604030504040204" pitchFamily="34" charset="0"/>
            </a:endParaRPr>
          </a:p>
          <a:p>
            <a:pPr lvl="3" algn="l"/>
            <a:endParaRPr lang="en-US" dirty="0">
              <a:latin typeface="Verdana" panose="020B0604030504040204" pitchFamily="34" charset="0"/>
              <a:ea typeface="Verdana" panose="020B0604030504040204" pitchFamily="34" charset="0"/>
              <a:cs typeface="Verdana" panose="020B0604030504040204" pitchFamily="34" charset="0"/>
            </a:endParaRPr>
          </a:p>
          <a:p>
            <a:pPr lvl="3" algn="l"/>
            <a:r>
              <a:rPr lang="en-US" dirty="0">
                <a:latin typeface="Verdana" panose="020B0604030504040204" pitchFamily="34" charset="0"/>
                <a:ea typeface="Verdana" panose="020B0604030504040204" pitchFamily="34" charset="0"/>
                <a:cs typeface="Verdana" panose="020B0604030504040204" pitchFamily="34" charset="0"/>
              </a:rPr>
              <a:t> </a:t>
            </a:r>
          </a:p>
          <a:p>
            <a:pPr lvl="1" algn="l"/>
            <a:r>
              <a:rPr lang="en-US" sz="2402" dirty="0" err="1">
                <a:latin typeface="Verdana" panose="020B0604030504040204" pitchFamily="34" charset="0"/>
                <a:ea typeface="Verdana" panose="020B0604030504040204" pitchFamily="34" charset="0"/>
                <a:cs typeface="Verdana" panose="020B0604030504040204" pitchFamily="34" charset="0"/>
              </a:rPr>
              <a:t>Huisarts</a:t>
            </a:r>
            <a:r>
              <a:rPr lang="en-US" sz="2402" dirty="0">
                <a:latin typeface="Verdana" panose="020B0604030504040204" pitchFamily="34" charset="0"/>
                <a:ea typeface="Verdana" panose="020B0604030504040204" pitchFamily="34" charset="0"/>
                <a:cs typeface="Verdana" panose="020B0604030504040204" pitchFamily="34" charset="0"/>
              </a:rPr>
              <a:t>: </a:t>
            </a:r>
          </a:p>
          <a:p>
            <a:pPr marL="1201270" lvl="3" indent="-171610" algn="l">
              <a:buFont typeface="Arial" pitchFamily="34" charset="0"/>
              <a:buChar char="–"/>
            </a:pPr>
            <a:r>
              <a:rPr lang="en-US" sz="1802" dirty="0">
                <a:latin typeface="Verdana" panose="020B0604030504040204" pitchFamily="34" charset="0"/>
                <a:ea typeface="Verdana" panose="020B0604030504040204" pitchFamily="34" charset="0"/>
                <a:cs typeface="Verdana" panose="020B0604030504040204" pitchFamily="34" charset="0"/>
              </a:rPr>
              <a:t>Acute </a:t>
            </a:r>
            <a:r>
              <a:rPr lang="en-US" sz="1802" dirty="0" err="1">
                <a:latin typeface="Verdana" panose="020B0604030504040204" pitchFamily="34" charset="0"/>
                <a:ea typeface="Verdana" panose="020B0604030504040204" pitchFamily="34" charset="0"/>
                <a:cs typeface="Verdana" panose="020B0604030504040204" pitchFamily="34" charset="0"/>
              </a:rPr>
              <a:t>klachten</a:t>
            </a:r>
            <a:r>
              <a:rPr lang="en-US" sz="1802" dirty="0">
                <a:latin typeface="Verdana" panose="020B0604030504040204" pitchFamily="34" charset="0"/>
                <a:ea typeface="Verdana" panose="020B0604030504040204" pitchFamily="34" charset="0"/>
                <a:cs typeface="Verdana" panose="020B0604030504040204" pitchFamily="34" charset="0"/>
              </a:rPr>
              <a:t>/ </a:t>
            </a:r>
            <a:r>
              <a:rPr lang="en-US" sz="1802" dirty="0" err="1">
                <a:latin typeface="Verdana" panose="020B0604030504040204" pitchFamily="34" charset="0"/>
                <a:ea typeface="Verdana" panose="020B0604030504040204" pitchFamily="34" charset="0"/>
                <a:cs typeface="Verdana" panose="020B0604030504040204" pitchFamily="34" charset="0"/>
              </a:rPr>
              <a:t>acuut</a:t>
            </a:r>
            <a:r>
              <a:rPr lang="en-US" sz="1802" dirty="0">
                <a:latin typeface="Verdana" panose="020B0604030504040204" pitchFamily="34" charset="0"/>
                <a:ea typeface="Verdana" panose="020B0604030504040204" pitchFamily="34" charset="0"/>
                <a:cs typeface="Verdana" panose="020B0604030504040204" pitchFamily="34" charset="0"/>
              </a:rPr>
              <a:t> minder </a:t>
            </a:r>
            <a:r>
              <a:rPr lang="en-US" sz="1802" dirty="0" err="1">
                <a:latin typeface="Verdana" panose="020B0604030504040204" pitchFamily="34" charset="0"/>
                <a:ea typeface="Verdana" panose="020B0604030504040204" pitchFamily="34" charset="0"/>
                <a:cs typeface="Verdana" panose="020B0604030504040204" pitchFamily="34" charset="0"/>
              </a:rPr>
              <a:t>zien</a:t>
            </a:r>
            <a:endParaRPr lang="en-US" sz="1802" dirty="0">
              <a:latin typeface="Verdana" panose="020B0604030504040204" pitchFamily="34" charset="0"/>
              <a:ea typeface="Verdana" panose="020B0604030504040204" pitchFamily="34" charset="0"/>
              <a:cs typeface="Verdana" panose="020B0604030504040204" pitchFamily="34" charset="0"/>
            </a:endParaRPr>
          </a:p>
          <a:p>
            <a:pPr marL="1201270" lvl="3" indent="-171610" algn="l">
              <a:buFont typeface="Arial" pitchFamily="34" charset="0"/>
              <a:buChar char="–"/>
            </a:pPr>
            <a:r>
              <a:rPr lang="en-US" sz="1802" dirty="0" err="1">
                <a:latin typeface="Verdana" panose="020B0604030504040204" pitchFamily="34" charset="0"/>
                <a:ea typeface="Verdana" panose="020B0604030504040204" pitchFamily="34" charset="0"/>
                <a:cs typeface="Verdana" panose="020B0604030504040204" pitchFamily="34" charset="0"/>
              </a:rPr>
              <a:t>Pijnlijk</a:t>
            </a:r>
            <a:r>
              <a:rPr lang="en-US" sz="1802" dirty="0">
                <a:latin typeface="Verdana" panose="020B0604030504040204" pitchFamily="34" charset="0"/>
                <a:ea typeface="Verdana" panose="020B0604030504040204" pitchFamily="34" charset="0"/>
                <a:cs typeface="Verdana" panose="020B0604030504040204" pitchFamily="34" charset="0"/>
              </a:rPr>
              <a:t> rood </a:t>
            </a:r>
            <a:r>
              <a:rPr lang="en-US" sz="1802" dirty="0" err="1">
                <a:latin typeface="Verdana" panose="020B0604030504040204" pitchFamily="34" charset="0"/>
                <a:ea typeface="Verdana" panose="020B0604030504040204" pitchFamily="34" charset="0"/>
                <a:cs typeface="Verdana" panose="020B0604030504040204" pitchFamily="34" charset="0"/>
              </a:rPr>
              <a:t>oog</a:t>
            </a:r>
            <a:endParaRPr lang="en-US" sz="1802" dirty="0">
              <a:latin typeface="Verdana" panose="020B0604030504040204" pitchFamily="34" charset="0"/>
              <a:ea typeface="Verdana" panose="020B0604030504040204" pitchFamily="34" charset="0"/>
              <a:cs typeface="Verdana" panose="020B0604030504040204" pitchFamily="34" charset="0"/>
            </a:endParaRPr>
          </a:p>
          <a:p>
            <a:pPr defTabSz="918423">
              <a:defRPr/>
            </a:pPr>
            <a:endParaRPr lang="nl-NL" sz="1200" dirty="0"/>
          </a:p>
          <a:p>
            <a:pPr marL="0" marR="0" lvl="0" indent="0" algn="l" defTabSz="918423" rtl="0" eaLnBrk="1" fontAlgn="auto" latinLnBrk="0" hangingPunct="1">
              <a:lnSpc>
                <a:spcPct val="100000"/>
              </a:lnSpc>
              <a:spcBef>
                <a:spcPts val="0"/>
              </a:spcBef>
              <a:spcAft>
                <a:spcPts val="0"/>
              </a:spcAft>
              <a:buClrTx/>
              <a:buSzTx/>
              <a:buFontTx/>
              <a:buNone/>
              <a:tabLst/>
              <a:defRPr/>
            </a:pPr>
            <a:r>
              <a:rPr lang="en-US" sz="1200" b="1" dirty="0" err="1">
                <a:solidFill>
                  <a:srgbClr val="00557F"/>
                </a:solidFill>
                <a:latin typeface="Raleway" panose="020B0503030101060003" pitchFamily="34" charset="77"/>
                <a:cs typeface="Arial" panose="020B0604020202020204" pitchFamily="34" charset="0"/>
              </a:rPr>
              <a:t>Wanneer</a:t>
            </a:r>
            <a:r>
              <a:rPr lang="en-US" sz="1200" b="1" dirty="0">
                <a:solidFill>
                  <a:srgbClr val="00557F"/>
                </a:solidFill>
                <a:latin typeface="Raleway" panose="020B0503030101060003" pitchFamily="34" charset="77"/>
                <a:cs typeface="Arial" panose="020B0604020202020204" pitchFamily="34" charset="0"/>
              </a:rPr>
              <a:t> de </a:t>
            </a:r>
            <a:r>
              <a:rPr lang="en-US" sz="1200" b="1" dirty="0" err="1">
                <a:solidFill>
                  <a:srgbClr val="00557F"/>
                </a:solidFill>
                <a:latin typeface="Raleway" panose="020B0503030101060003" pitchFamily="34" charset="77"/>
                <a:cs typeface="Arial" panose="020B0604020202020204" pitchFamily="34" charset="0"/>
              </a:rPr>
              <a:t>opticien</a:t>
            </a:r>
            <a:r>
              <a:rPr lang="en-US" sz="1200" b="1" dirty="0">
                <a:solidFill>
                  <a:srgbClr val="00557F"/>
                </a:solidFill>
                <a:latin typeface="Raleway" panose="020B0503030101060003" pitchFamily="34" charset="77"/>
                <a:cs typeface="Arial" panose="020B0604020202020204" pitchFamily="34" charset="0"/>
              </a:rPr>
              <a:t>, optometrist of </a:t>
            </a:r>
            <a:r>
              <a:rPr lang="en-US" sz="1200" b="1" dirty="0" err="1">
                <a:solidFill>
                  <a:srgbClr val="00557F"/>
                </a:solidFill>
                <a:latin typeface="Raleway" panose="020B0503030101060003" pitchFamily="34" charset="77"/>
                <a:cs typeface="Arial" panose="020B0604020202020204" pitchFamily="34" charset="0"/>
              </a:rPr>
              <a:t>huisarts</a:t>
            </a:r>
            <a:r>
              <a:rPr lang="en-US" sz="1200" b="1" dirty="0">
                <a:solidFill>
                  <a:srgbClr val="00557F"/>
                </a:solidFill>
                <a:latin typeface="Raleway" panose="020B0503030101060003" pitchFamily="34" charset="77"/>
                <a:cs typeface="Arial" panose="020B0604020202020204" pitchFamily="34" charset="0"/>
              </a:rPr>
              <a:t> de </a:t>
            </a:r>
            <a:r>
              <a:rPr lang="en-US" sz="1200" b="1" dirty="0" err="1">
                <a:solidFill>
                  <a:srgbClr val="00557F"/>
                </a:solidFill>
                <a:latin typeface="Raleway" panose="020B0503030101060003" pitchFamily="34" charset="77"/>
                <a:cs typeface="Arial" panose="020B0604020202020204" pitchFamily="34" charset="0"/>
              </a:rPr>
              <a:t>klacht</a:t>
            </a:r>
            <a:r>
              <a:rPr lang="en-US" sz="1200" b="1" dirty="0">
                <a:solidFill>
                  <a:srgbClr val="00557F"/>
                </a:solidFill>
                <a:latin typeface="Raleway" panose="020B0503030101060003" pitchFamily="34" charset="77"/>
                <a:cs typeface="Arial" panose="020B0604020202020204" pitchFamily="34" charset="0"/>
              </a:rPr>
              <a:t> </a:t>
            </a:r>
            <a:r>
              <a:rPr lang="en-US" sz="1200" b="1" dirty="0" err="1">
                <a:solidFill>
                  <a:srgbClr val="00557F"/>
                </a:solidFill>
                <a:latin typeface="Raleway" panose="020B0503030101060003" pitchFamily="34" charset="77"/>
                <a:cs typeface="Arial" panose="020B0604020202020204" pitchFamily="34" charset="0"/>
              </a:rPr>
              <a:t>niet</a:t>
            </a:r>
            <a:r>
              <a:rPr lang="en-US" sz="1200" b="1" dirty="0">
                <a:solidFill>
                  <a:srgbClr val="00557F"/>
                </a:solidFill>
                <a:latin typeface="Raleway" panose="020B0503030101060003" pitchFamily="34" charset="77"/>
                <a:cs typeface="Arial" panose="020B0604020202020204" pitchFamily="34" charset="0"/>
              </a:rPr>
              <a:t> </a:t>
            </a:r>
            <a:r>
              <a:rPr lang="en-US" sz="1200" b="1" dirty="0" err="1">
                <a:solidFill>
                  <a:srgbClr val="00557F"/>
                </a:solidFill>
                <a:latin typeface="Raleway" panose="020B0503030101060003" pitchFamily="34" charset="77"/>
                <a:cs typeface="Arial" panose="020B0604020202020204" pitchFamily="34" charset="0"/>
              </a:rPr>
              <a:t>kunnen</a:t>
            </a:r>
            <a:r>
              <a:rPr lang="en-US" sz="1200" b="1" dirty="0">
                <a:solidFill>
                  <a:srgbClr val="00557F"/>
                </a:solidFill>
                <a:latin typeface="Raleway" panose="020B0503030101060003" pitchFamily="34" charset="77"/>
                <a:cs typeface="Arial" panose="020B0604020202020204" pitchFamily="34" charset="0"/>
              </a:rPr>
              <a:t> </a:t>
            </a:r>
            <a:r>
              <a:rPr lang="en-US" sz="1200" b="1" dirty="0" err="1">
                <a:solidFill>
                  <a:srgbClr val="00557F"/>
                </a:solidFill>
                <a:latin typeface="Raleway" panose="020B0503030101060003" pitchFamily="34" charset="77"/>
                <a:cs typeface="Arial" panose="020B0604020202020204" pitchFamily="34" charset="0"/>
              </a:rPr>
              <a:t>behandelen</a:t>
            </a:r>
            <a:r>
              <a:rPr lang="en-US" sz="1200" b="1" dirty="0">
                <a:solidFill>
                  <a:srgbClr val="00557F"/>
                </a:solidFill>
                <a:latin typeface="Raleway" panose="020B0503030101060003" pitchFamily="34" charset="77"/>
                <a:cs typeface="Arial" panose="020B0604020202020204" pitchFamily="34" charset="0"/>
              </a:rPr>
              <a:t>, dan </a:t>
            </a:r>
            <a:r>
              <a:rPr lang="en-US" sz="1200" b="1" dirty="0" err="1">
                <a:solidFill>
                  <a:srgbClr val="00557F"/>
                </a:solidFill>
                <a:latin typeface="Raleway" panose="020B0503030101060003" pitchFamily="34" charset="77"/>
                <a:cs typeface="Arial" panose="020B0604020202020204" pitchFamily="34" charset="0"/>
              </a:rPr>
              <a:t>verwijzing</a:t>
            </a:r>
            <a:r>
              <a:rPr lang="en-US" sz="1200" b="1" dirty="0">
                <a:solidFill>
                  <a:srgbClr val="00557F"/>
                </a:solidFill>
                <a:latin typeface="Raleway" panose="020B0503030101060003" pitchFamily="34" charset="77"/>
                <a:cs typeface="Arial" panose="020B0604020202020204" pitchFamily="34" charset="0"/>
              </a:rPr>
              <a:t> </a:t>
            </a:r>
            <a:r>
              <a:rPr lang="en-US" sz="1200" b="1" dirty="0" err="1">
                <a:solidFill>
                  <a:srgbClr val="00557F"/>
                </a:solidFill>
                <a:latin typeface="Raleway" panose="020B0503030101060003" pitchFamily="34" charset="77"/>
                <a:cs typeface="Arial" panose="020B0604020202020204" pitchFamily="34" charset="0"/>
              </a:rPr>
              <a:t>naar</a:t>
            </a:r>
            <a:r>
              <a:rPr lang="en-US" sz="1200" b="1" dirty="0">
                <a:solidFill>
                  <a:srgbClr val="00557F"/>
                </a:solidFill>
                <a:latin typeface="Raleway" panose="020B0503030101060003" pitchFamily="34" charset="77"/>
                <a:cs typeface="Arial" panose="020B0604020202020204" pitchFamily="34" charset="0"/>
              </a:rPr>
              <a:t> </a:t>
            </a:r>
            <a:r>
              <a:rPr lang="en-US" sz="1200" b="1" dirty="0" err="1">
                <a:solidFill>
                  <a:srgbClr val="00557F"/>
                </a:solidFill>
                <a:latin typeface="Raleway" panose="020B0503030101060003" pitchFamily="34" charset="77"/>
                <a:cs typeface="Arial" panose="020B0604020202020204" pitchFamily="34" charset="0"/>
              </a:rPr>
              <a:t>oogarts</a:t>
            </a:r>
            <a:endParaRPr lang="en-US" sz="1200" b="1" dirty="0">
              <a:solidFill>
                <a:srgbClr val="00557F"/>
              </a:solidFill>
              <a:latin typeface="Raleway" panose="020B0503030101060003" pitchFamily="34" charset="77"/>
              <a:cs typeface="Arial" panose="020B0604020202020204" pitchFamily="34" charset="0"/>
            </a:endParaRPr>
          </a:p>
          <a:p>
            <a:pPr defTabSz="918423">
              <a:defRPr/>
            </a:pPr>
            <a:endParaRPr lang="nl-NL" sz="1200" dirty="0"/>
          </a:p>
          <a:p>
            <a:endParaRPr lang="nl-NL" sz="1200" dirty="0"/>
          </a:p>
          <a:p>
            <a:endParaRPr lang="nl-NL" sz="1200" dirty="0"/>
          </a:p>
          <a:p>
            <a:endParaRPr lang="en-NL" dirty="0"/>
          </a:p>
        </p:txBody>
      </p:sp>
      <p:sp>
        <p:nvSpPr>
          <p:cNvPr id="4" name="Slide Number Placeholder 3"/>
          <p:cNvSpPr>
            <a:spLocks noGrp="1"/>
          </p:cNvSpPr>
          <p:nvPr>
            <p:ph type="sldNum" sz="quarter" idx="5"/>
          </p:nvPr>
        </p:nvSpPr>
        <p:spPr/>
        <p:txBody>
          <a:bodyPr/>
          <a:lstStyle/>
          <a:p>
            <a:fld id="{C2859EFF-2941-46C9-8455-87278A5FC1C3}" type="slidenum">
              <a:rPr lang="en-NL" smtClean="0"/>
              <a:t>44</a:t>
            </a:fld>
            <a:endParaRPr lang="en-NL"/>
          </a:p>
        </p:txBody>
      </p:sp>
    </p:spTree>
    <p:extLst>
      <p:ext uri="{BB962C8B-B14F-4D97-AF65-F5344CB8AC3E}">
        <p14:creationId xmlns:p14="http://schemas.microsoft.com/office/powerpoint/2010/main" val="2145382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t>Deze krijttekening suggereert een </a:t>
            </a:r>
            <a:r>
              <a:rPr lang="nl-NL" sz="1200" u="sng" dirty="0"/>
              <a:t>ondergrondse</a:t>
            </a:r>
            <a:r>
              <a:rPr lang="nl-NL" sz="1200" dirty="0"/>
              <a:t> weergave van een tafereel met hoogteverschillen, maar bedenk dat het met krijt op de vlakke grond is getekend.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r>
              <a:rPr lang="nl-NL" sz="1200" b="1" dirty="0">
                <a:latin typeface="Raleway" panose="020B0604020202020204" charset="0"/>
              </a:rPr>
              <a:t>Bedrieglijke straatkunst ter gelegenheid van het 175-jarig bestaan</a:t>
            </a:r>
          </a:p>
          <a:p>
            <a:r>
              <a:rPr lang="nl-NL" sz="1200" b="1" dirty="0">
                <a:latin typeface="Raleway" panose="020B0604020202020204" charset="0"/>
              </a:rPr>
              <a:t>Van de TU Delft in 2017, </a:t>
            </a:r>
            <a:r>
              <a:rPr lang="nl-NL" sz="1200" b="1" u="sng" dirty="0">
                <a:latin typeface="Raleway" panose="020B0604020202020204" charset="0"/>
              </a:rPr>
              <a:t>krijttekening</a:t>
            </a:r>
            <a:r>
              <a:rPr lang="nl-NL" sz="1200" b="1" dirty="0">
                <a:latin typeface="Raleway" panose="020B0604020202020204" charset="0"/>
              </a:rPr>
              <a:t> van Leon Keer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p>
          <a:p>
            <a:endParaRPr lang="en-NL" dirty="0"/>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6</a:t>
            </a:fld>
            <a:endParaRPr lang="nl-NL"/>
          </a:p>
        </p:txBody>
      </p:sp>
    </p:spTree>
    <p:extLst>
      <p:ext uri="{BB962C8B-B14F-4D97-AF65-F5344CB8AC3E}">
        <p14:creationId xmlns:p14="http://schemas.microsoft.com/office/powerpoint/2010/main" val="32629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rgbClr val="00557F"/>
                </a:solidFill>
                <a:latin typeface="Raleway" panose="020B0503030101060003" pitchFamily="34" charset="77"/>
              </a:rPr>
              <a:t>In </a:t>
            </a:r>
            <a:r>
              <a:rPr lang="nl-NL" sz="1200" i="1" u="sng" dirty="0">
                <a:solidFill>
                  <a:srgbClr val="00557F"/>
                </a:solidFill>
                <a:latin typeface="Raleway" panose="020B0503030101060003" pitchFamily="34" charset="77"/>
              </a:rPr>
              <a:t>het platte vlak </a:t>
            </a:r>
            <a:r>
              <a:rPr lang="nl-NL" sz="1200" dirty="0">
                <a:solidFill>
                  <a:srgbClr val="00557F"/>
                </a:solidFill>
                <a:latin typeface="Raleway" panose="020B0503030101060003" pitchFamily="34" charset="77"/>
              </a:rPr>
              <a:t>op deze dia zijn niet alle zijden van deze kubus even lang.</a:t>
            </a:r>
          </a:p>
          <a:p>
            <a:endParaRPr lang="nl-NL" sz="1200" dirty="0">
              <a:solidFill>
                <a:srgbClr val="00557F"/>
              </a:solidFill>
              <a:latin typeface="Raleway" panose="020B0503030101060003" pitchFamily="34" charset="77"/>
            </a:endParaRPr>
          </a:p>
          <a:p>
            <a:r>
              <a:rPr lang="nl-NL" sz="1200" dirty="0">
                <a:solidFill>
                  <a:srgbClr val="00557F"/>
                </a:solidFill>
                <a:latin typeface="Raleway" panose="020B0503030101060003" pitchFamily="34" charset="77"/>
              </a:rPr>
              <a:t>Maar onze hersenen interpreteren dat het </a:t>
            </a:r>
            <a:r>
              <a:rPr lang="nl-NL" sz="1200" b="1" dirty="0">
                <a:solidFill>
                  <a:srgbClr val="00557F"/>
                </a:solidFill>
                <a:latin typeface="Raleway" panose="020B0503030101060003" pitchFamily="34" charset="77"/>
              </a:rPr>
              <a:t>wel</a:t>
            </a:r>
            <a:r>
              <a:rPr lang="nl-NL" sz="1200" dirty="0">
                <a:solidFill>
                  <a:srgbClr val="00557F"/>
                </a:solidFill>
                <a:latin typeface="Raleway" panose="020B0503030101060003" pitchFamily="34" charset="77"/>
              </a:rPr>
              <a:t> zo is en dat gaat </a:t>
            </a:r>
            <a:r>
              <a:rPr lang="nl-NL" sz="1200" i="1" u="sng" dirty="0">
                <a:solidFill>
                  <a:srgbClr val="00557F"/>
                </a:solidFill>
                <a:latin typeface="Raleway" panose="020B0503030101060003" pitchFamily="34" charset="77"/>
              </a:rPr>
              <a:t>onderbewust</a:t>
            </a:r>
            <a:r>
              <a:rPr lang="nl-NL" sz="1200" dirty="0">
                <a:solidFill>
                  <a:srgbClr val="00557F"/>
                </a:solidFill>
                <a:latin typeface="Raleway" panose="020B0503030101060003" pitchFamily="34" charset="77"/>
              </a:rPr>
              <a:t> op basis van ervaring.</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7</a:t>
            </a:fld>
            <a:endParaRPr lang="nl-NL"/>
          </a:p>
        </p:txBody>
      </p:sp>
    </p:spTree>
    <p:extLst>
      <p:ext uri="{BB962C8B-B14F-4D97-AF65-F5344CB8AC3E}">
        <p14:creationId xmlns:p14="http://schemas.microsoft.com/office/powerpoint/2010/main" val="265561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557F"/>
                </a:solidFill>
                <a:latin typeface="Raleway" panose="020B0503030101060003" pitchFamily="34" charset="77"/>
              </a:rPr>
              <a:t>Het </a:t>
            </a:r>
            <a:r>
              <a:rPr lang="nl-NL" sz="1200" i="1" u="sng" dirty="0">
                <a:solidFill>
                  <a:srgbClr val="00557F"/>
                </a:solidFill>
                <a:latin typeface="Raleway" panose="020B0503030101060003" pitchFamily="34" charset="77"/>
              </a:rPr>
              <a:t>onderbewuste</a:t>
            </a:r>
            <a:r>
              <a:rPr lang="nl-NL" sz="1200" dirty="0">
                <a:solidFill>
                  <a:srgbClr val="00557F"/>
                </a:solidFill>
                <a:latin typeface="Raleway" panose="020B0503030101060003" pitchFamily="34" charset="77"/>
              </a:rPr>
              <a:t> hersenproces zorgt ervoor dat wij leeftijden kunnen schatten van deze drie dames (ongeveer 8, 15 en 35 jaar).</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8</a:t>
            </a:fld>
            <a:endParaRPr lang="nl-NL"/>
          </a:p>
        </p:txBody>
      </p:sp>
    </p:spTree>
    <p:extLst>
      <p:ext uri="{BB962C8B-B14F-4D97-AF65-F5344CB8AC3E}">
        <p14:creationId xmlns:p14="http://schemas.microsoft.com/office/powerpoint/2010/main" val="95167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200" dirty="0">
                <a:latin typeface="Raleway" panose="020B0503030101060003" pitchFamily="34" charset="77"/>
              </a:rPr>
              <a:t>Een deel zien wij bewust (bal overgooien).</a:t>
            </a:r>
          </a:p>
          <a:p>
            <a:pPr marL="285750" indent="-285750">
              <a:buFont typeface="Arial" panose="020B0604020202020204" pitchFamily="34" charset="0"/>
              <a:buChar char="•"/>
            </a:pPr>
            <a:r>
              <a:rPr lang="nl-NL" sz="1200" dirty="0">
                <a:latin typeface="Raleway" panose="020B0503030101060003" pitchFamily="34" charset="77"/>
              </a:rPr>
              <a:t>Een deel wordt onbewust gebruikt voor inschattingen (bij in een plat vlak toch een kubus zien of leeftijden kunnen schatten).</a:t>
            </a:r>
          </a:p>
          <a:p>
            <a:pPr marL="285750" indent="-285750">
              <a:buFont typeface="Arial" panose="020B0604020202020204" pitchFamily="34" charset="0"/>
              <a:buChar char="•"/>
            </a:pPr>
            <a:r>
              <a:rPr lang="nl-NL" sz="1200" dirty="0">
                <a:latin typeface="Raleway" panose="020B0503030101060003" pitchFamily="34" charset="77"/>
              </a:rPr>
              <a:t>De rest wordt weggegooid, omdat onze hersenen anders overbelast raken (aap, verdwijnende speelster en verkleurend gordijn). </a:t>
            </a:r>
          </a:p>
          <a:p>
            <a:pPr marL="285750" indent="-285750">
              <a:buFont typeface="Arial" panose="020B0604020202020204" pitchFamily="34" charset="0"/>
              <a:buChar char="•"/>
            </a:pPr>
            <a:endParaRPr lang="nl-NL" sz="1200" dirty="0">
              <a:latin typeface="Raleway" panose="020B0503030101060003" pitchFamily="34" charset="77"/>
            </a:endParaRPr>
          </a:p>
          <a:p>
            <a:endParaRPr lang="nl-NL" sz="1200" dirty="0">
              <a:latin typeface="Raleway" panose="020B0503030101060003" pitchFamily="34" charset="77"/>
            </a:endParaRPr>
          </a:p>
          <a:p>
            <a:r>
              <a:rPr lang="nl-NL" sz="1600" b="1" dirty="0">
                <a:latin typeface="Raleway" panose="020B0503030101060003" pitchFamily="34" charset="77"/>
              </a:rPr>
              <a:t>Dus onze ogen signaleren, maar onze hersenen interpreteren.</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9</a:t>
            </a:fld>
            <a:endParaRPr lang="nl-NL"/>
          </a:p>
        </p:txBody>
      </p:sp>
    </p:spTree>
    <p:extLst>
      <p:ext uri="{BB962C8B-B14F-4D97-AF65-F5344CB8AC3E}">
        <p14:creationId xmlns:p14="http://schemas.microsoft.com/office/powerpoint/2010/main" val="2807660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een goedziend persoon op bijv. 10 m afstand een voorwerp scherp kan zien, heeft die een visus ter waarde van 1,00.</a:t>
            </a:r>
          </a:p>
          <a:p>
            <a:r>
              <a:rPr lang="nl-NL" dirty="0"/>
              <a:t>Als iemand op slechts 5 m afstand dat dezelfde voorwerp scherp ziet, heeft die een visus ter waarde van 0,50.</a:t>
            </a:r>
          </a:p>
          <a:p>
            <a:endParaRPr lang="nl-NL" dirty="0"/>
          </a:p>
        </p:txBody>
      </p:sp>
      <p:sp>
        <p:nvSpPr>
          <p:cNvPr id="4" name="Tijdelijke aanduiding voor dianummer 3"/>
          <p:cNvSpPr>
            <a:spLocks noGrp="1"/>
          </p:cNvSpPr>
          <p:nvPr>
            <p:ph type="sldNum" sz="quarter" idx="5"/>
          </p:nvPr>
        </p:nvSpPr>
        <p:spPr/>
        <p:txBody>
          <a:bodyPr/>
          <a:lstStyle/>
          <a:p>
            <a:fld id="{7B144D71-5F8B-480B-8989-EFF60F4A854F}" type="slidenum">
              <a:rPr lang="nl-NL" smtClean="0"/>
              <a:t>10</a:t>
            </a:fld>
            <a:endParaRPr lang="nl-NL"/>
          </a:p>
        </p:txBody>
      </p:sp>
    </p:spTree>
    <p:extLst>
      <p:ext uri="{BB962C8B-B14F-4D97-AF65-F5344CB8AC3E}">
        <p14:creationId xmlns:p14="http://schemas.microsoft.com/office/powerpoint/2010/main" val="4128014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AEE206FA-3E91-DD4A-85DD-61D2C28D37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199AAB3-E85C-D14A-B5D1-060A44BE7A6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7ACD619-399E-1842-A04B-CCCEADE25D75}"/>
              </a:ext>
            </a:extLst>
          </p:cNvPr>
          <p:cNvSpPr>
            <a:spLocks noGrp="1" noChangeArrowheads="1"/>
          </p:cNvSpPr>
          <p:nvPr>
            <p:ph type="sldNum" sz="quarter" idx="12"/>
          </p:nvPr>
        </p:nvSpPr>
        <p:spPr>
          <a:ln/>
        </p:spPr>
        <p:txBody>
          <a:bodyPr/>
          <a:lstStyle>
            <a:lvl1pPr>
              <a:defRPr/>
            </a:lvl1pPr>
          </a:lstStyle>
          <a:p>
            <a:pPr>
              <a:defRPr/>
            </a:pPr>
            <a:fld id="{E4C79DB9-2CEB-EA47-9839-6FF21BA8DC25}" type="slidenum">
              <a:rPr lang="en-US" altLang="en-US"/>
              <a:pPr>
                <a:defRPr/>
              </a:pPr>
              <a:t>‹nr.›</a:t>
            </a:fld>
            <a:endParaRPr lang="en-US" altLang="en-US"/>
          </a:p>
        </p:txBody>
      </p:sp>
    </p:spTree>
    <p:extLst>
      <p:ext uri="{BB962C8B-B14F-4D97-AF65-F5344CB8AC3E}">
        <p14:creationId xmlns:p14="http://schemas.microsoft.com/office/powerpoint/2010/main" val="725410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9AF1CD-9AEB-E942-9A0E-7F8B4C8EC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30D8E03-2858-644F-962D-69CBB9803A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941F61E-3F43-6E4A-8866-7EF8CF3E9D9C}"/>
              </a:ext>
            </a:extLst>
          </p:cNvPr>
          <p:cNvSpPr>
            <a:spLocks noGrp="1" noChangeArrowheads="1"/>
          </p:cNvSpPr>
          <p:nvPr>
            <p:ph type="sldNum" sz="quarter" idx="12"/>
          </p:nvPr>
        </p:nvSpPr>
        <p:spPr>
          <a:ln/>
        </p:spPr>
        <p:txBody>
          <a:bodyPr/>
          <a:lstStyle>
            <a:lvl1pPr>
              <a:defRPr/>
            </a:lvl1pPr>
          </a:lstStyle>
          <a:p>
            <a:pPr>
              <a:defRPr/>
            </a:pPr>
            <a:fld id="{FE854A49-A401-1549-8E66-43C38FABB6D2}" type="slidenum">
              <a:rPr lang="en-US" altLang="en-US"/>
              <a:pPr>
                <a:defRPr/>
              </a:pPr>
              <a:t>‹nr.›</a:t>
            </a:fld>
            <a:endParaRPr lang="en-US" altLang="en-US"/>
          </a:p>
        </p:txBody>
      </p:sp>
    </p:spTree>
    <p:extLst>
      <p:ext uri="{BB962C8B-B14F-4D97-AF65-F5344CB8AC3E}">
        <p14:creationId xmlns:p14="http://schemas.microsoft.com/office/powerpoint/2010/main" val="1578816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9261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92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7DEBBBD1-86ED-EB41-A5CE-040DB5D00D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3BEB29D-5EEC-E245-91AC-68B205657D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34EE2AE-871E-534D-9109-2438E725ED13}"/>
              </a:ext>
            </a:extLst>
          </p:cNvPr>
          <p:cNvSpPr>
            <a:spLocks noGrp="1" noChangeArrowheads="1"/>
          </p:cNvSpPr>
          <p:nvPr>
            <p:ph type="sldNum" sz="quarter" idx="12"/>
          </p:nvPr>
        </p:nvSpPr>
        <p:spPr>
          <a:ln/>
        </p:spPr>
        <p:txBody>
          <a:bodyPr/>
          <a:lstStyle>
            <a:lvl1pPr>
              <a:defRPr/>
            </a:lvl1pPr>
          </a:lstStyle>
          <a:p>
            <a:pPr>
              <a:defRPr/>
            </a:pPr>
            <a:fld id="{2FB91F52-4328-FD49-B979-E1C25FE4E35B}" type="slidenum">
              <a:rPr lang="en-US" altLang="en-US"/>
              <a:pPr>
                <a:defRPr/>
              </a:pPr>
              <a:t>‹nr.›</a:t>
            </a:fld>
            <a:endParaRPr lang="en-US" altLang="en-US"/>
          </a:p>
        </p:txBody>
      </p:sp>
    </p:spTree>
    <p:extLst>
      <p:ext uri="{BB962C8B-B14F-4D97-AF65-F5344CB8AC3E}">
        <p14:creationId xmlns:p14="http://schemas.microsoft.com/office/powerpoint/2010/main" val="415555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324CDF1-5D4B-ED49-802F-ECA6788E56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0628A1B-86DF-BE49-B692-B8CDD1FB75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B6B43DE-10B6-C040-951D-9D9AD82030F9}"/>
              </a:ext>
            </a:extLst>
          </p:cNvPr>
          <p:cNvSpPr>
            <a:spLocks noGrp="1" noChangeArrowheads="1"/>
          </p:cNvSpPr>
          <p:nvPr>
            <p:ph type="sldNum" sz="quarter" idx="12"/>
          </p:nvPr>
        </p:nvSpPr>
        <p:spPr>
          <a:ln/>
        </p:spPr>
        <p:txBody>
          <a:bodyPr/>
          <a:lstStyle>
            <a:lvl1pPr>
              <a:defRPr/>
            </a:lvl1pPr>
          </a:lstStyle>
          <a:p>
            <a:pPr>
              <a:defRPr/>
            </a:pPr>
            <a:fld id="{A7DA941D-1D6F-E34B-B41F-4692D4DD1231}" type="slidenum">
              <a:rPr lang="en-US" altLang="en-US"/>
              <a:pPr>
                <a:defRPr/>
              </a:pPr>
              <a:t>‹nr.›</a:t>
            </a:fld>
            <a:endParaRPr lang="en-US" altLang="en-US"/>
          </a:p>
        </p:txBody>
      </p:sp>
    </p:spTree>
    <p:extLst>
      <p:ext uri="{BB962C8B-B14F-4D97-AF65-F5344CB8AC3E}">
        <p14:creationId xmlns:p14="http://schemas.microsoft.com/office/powerpoint/2010/main" val="160277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3444875"/>
            <a:ext cx="7886700" cy="112712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B80C54C4-0CF8-6D44-9D0F-C656966A90D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AFEC6C9-3F62-3F49-B9A2-AC80678C16B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EDB93F-EDF3-744F-ADE1-811155B35E67}"/>
              </a:ext>
            </a:extLst>
          </p:cNvPr>
          <p:cNvSpPr>
            <a:spLocks noGrp="1" noChangeArrowheads="1"/>
          </p:cNvSpPr>
          <p:nvPr>
            <p:ph type="sldNum" sz="quarter" idx="12"/>
          </p:nvPr>
        </p:nvSpPr>
        <p:spPr>
          <a:ln/>
        </p:spPr>
        <p:txBody>
          <a:bodyPr/>
          <a:lstStyle>
            <a:lvl1pPr>
              <a:defRPr/>
            </a:lvl1pPr>
          </a:lstStyle>
          <a:p>
            <a:pPr>
              <a:defRPr/>
            </a:pPr>
            <a:fld id="{B1CE35DE-29B3-AC49-8754-49C83FABC6C8}" type="slidenum">
              <a:rPr lang="en-US" altLang="en-US"/>
              <a:pPr>
                <a:defRPr/>
              </a:pPr>
              <a:t>‹nr.›</a:t>
            </a:fld>
            <a:endParaRPr lang="en-US" altLang="en-US"/>
          </a:p>
        </p:txBody>
      </p:sp>
    </p:spTree>
    <p:extLst>
      <p:ext uri="{BB962C8B-B14F-4D97-AF65-F5344CB8AC3E}">
        <p14:creationId xmlns:p14="http://schemas.microsoft.com/office/powerpoint/2010/main" val="2712099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1738"/>
            <a:ext cx="4038600" cy="339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1738"/>
            <a:ext cx="4038600" cy="3397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0FB0D07-7263-D94C-B29C-D749D12510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BCFDA9E-CD0F-0C41-91D3-50B1D4B1DD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6071A9-3542-3B4A-B757-1BBDC3560E7B}"/>
              </a:ext>
            </a:extLst>
          </p:cNvPr>
          <p:cNvSpPr>
            <a:spLocks noGrp="1" noChangeArrowheads="1"/>
          </p:cNvSpPr>
          <p:nvPr>
            <p:ph type="sldNum" sz="quarter" idx="12"/>
          </p:nvPr>
        </p:nvSpPr>
        <p:spPr>
          <a:ln/>
        </p:spPr>
        <p:txBody>
          <a:bodyPr/>
          <a:lstStyle>
            <a:lvl1pPr>
              <a:defRPr/>
            </a:lvl1pPr>
          </a:lstStyle>
          <a:p>
            <a:pPr>
              <a:defRPr/>
            </a:pPr>
            <a:fld id="{90537EC6-4E51-4E44-9EAA-6A02DFA98D59}" type="slidenum">
              <a:rPr lang="en-US" altLang="en-US"/>
              <a:pPr>
                <a:defRPr/>
              </a:pPr>
              <a:t>‹nr.›</a:t>
            </a:fld>
            <a:endParaRPr lang="en-US" altLang="en-US"/>
          </a:p>
        </p:txBody>
      </p:sp>
    </p:spTree>
    <p:extLst>
      <p:ext uri="{BB962C8B-B14F-4D97-AF65-F5344CB8AC3E}">
        <p14:creationId xmlns:p14="http://schemas.microsoft.com/office/powerpoint/2010/main" val="178588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B14D6AB5-9319-3C43-AF8F-5517C7877F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F7DBC2DF-74A3-E647-829B-2608F528A9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B7B6C63-1A72-F64F-A73C-226D683C7F38}"/>
              </a:ext>
            </a:extLst>
          </p:cNvPr>
          <p:cNvSpPr>
            <a:spLocks noGrp="1" noChangeArrowheads="1"/>
          </p:cNvSpPr>
          <p:nvPr>
            <p:ph type="sldNum" sz="quarter" idx="12"/>
          </p:nvPr>
        </p:nvSpPr>
        <p:spPr>
          <a:ln/>
        </p:spPr>
        <p:txBody>
          <a:bodyPr/>
          <a:lstStyle>
            <a:lvl1pPr>
              <a:defRPr/>
            </a:lvl1pPr>
          </a:lstStyle>
          <a:p>
            <a:pPr>
              <a:defRPr/>
            </a:pPr>
            <a:fld id="{C9423BCA-2D87-E64B-9877-80C6FF3A5BC3}" type="slidenum">
              <a:rPr lang="en-US" altLang="en-US"/>
              <a:pPr>
                <a:defRPr/>
              </a:pPr>
              <a:t>‹nr.›</a:t>
            </a:fld>
            <a:endParaRPr lang="en-US" altLang="en-US"/>
          </a:p>
        </p:txBody>
      </p:sp>
    </p:spTree>
    <p:extLst>
      <p:ext uri="{BB962C8B-B14F-4D97-AF65-F5344CB8AC3E}">
        <p14:creationId xmlns:p14="http://schemas.microsoft.com/office/powerpoint/2010/main" val="150412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9E306FA4-1EFB-AA4D-BDEA-E94119EA63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D8E46B7-6B15-4C41-BC2B-FB67CDAE6D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5818EB6-879E-274C-86C2-B80D222B11A4}"/>
              </a:ext>
            </a:extLst>
          </p:cNvPr>
          <p:cNvSpPr>
            <a:spLocks noGrp="1" noChangeArrowheads="1"/>
          </p:cNvSpPr>
          <p:nvPr>
            <p:ph type="sldNum" sz="quarter" idx="12"/>
          </p:nvPr>
        </p:nvSpPr>
        <p:spPr>
          <a:ln/>
        </p:spPr>
        <p:txBody>
          <a:bodyPr/>
          <a:lstStyle>
            <a:lvl1pPr>
              <a:defRPr/>
            </a:lvl1pPr>
          </a:lstStyle>
          <a:p>
            <a:pPr>
              <a:defRPr/>
            </a:pPr>
            <a:fld id="{06FF9D45-CE40-144A-B3AE-3BD67A64B841}" type="slidenum">
              <a:rPr lang="en-US" altLang="en-US"/>
              <a:pPr>
                <a:defRPr/>
              </a:pPr>
              <a:t>‹nr.›</a:t>
            </a:fld>
            <a:endParaRPr lang="en-US" altLang="en-US"/>
          </a:p>
        </p:txBody>
      </p:sp>
    </p:spTree>
    <p:extLst>
      <p:ext uri="{BB962C8B-B14F-4D97-AF65-F5344CB8AC3E}">
        <p14:creationId xmlns:p14="http://schemas.microsoft.com/office/powerpoint/2010/main" val="72775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11C1CE5-3896-7549-B673-80694432E3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0721883-F52D-7646-9C9E-005838166F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462662D-6102-F546-9D8D-30DCA63AA38C}"/>
              </a:ext>
            </a:extLst>
          </p:cNvPr>
          <p:cNvSpPr>
            <a:spLocks noGrp="1" noChangeArrowheads="1"/>
          </p:cNvSpPr>
          <p:nvPr>
            <p:ph type="sldNum" sz="quarter" idx="12"/>
          </p:nvPr>
        </p:nvSpPr>
        <p:spPr>
          <a:ln/>
        </p:spPr>
        <p:txBody>
          <a:bodyPr/>
          <a:lstStyle>
            <a:lvl1pPr>
              <a:defRPr/>
            </a:lvl1pPr>
          </a:lstStyle>
          <a:p>
            <a:pPr>
              <a:defRPr/>
            </a:pPr>
            <a:fld id="{B98A9C0A-3BCB-8742-B6B3-42FCB92D9044}" type="slidenum">
              <a:rPr lang="en-US" altLang="en-US"/>
              <a:pPr>
                <a:defRPr/>
              </a:pPr>
              <a:t>‹nr.›</a:t>
            </a:fld>
            <a:endParaRPr lang="en-US" altLang="en-US"/>
          </a:p>
        </p:txBody>
      </p:sp>
    </p:spTree>
    <p:extLst>
      <p:ext uri="{BB962C8B-B14F-4D97-AF65-F5344CB8AC3E}">
        <p14:creationId xmlns:p14="http://schemas.microsoft.com/office/powerpoint/2010/main" val="291783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997B68B-0C0A-F648-9F91-AD8AC9E29B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A8CA05B-F754-2C44-86E7-F12273ED9E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58A1E73-2F63-F04D-8100-099F1B296DA0}"/>
              </a:ext>
            </a:extLst>
          </p:cNvPr>
          <p:cNvSpPr>
            <a:spLocks noGrp="1" noChangeArrowheads="1"/>
          </p:cNvSpPr>
          <p:nvPr>
            <p:ph type="sldNum" sz="quarter" idx="12"/>
          </p:nvPr>
        </p:nvSpPr>
        <p:spPr>
          <a:ln/>
        </p:spPr>
        <p:txBody>
          <a:bodyPr/>
          <a:lstStyle>
            <a:lvl1pPr>
              <a:defRPr/>
            </a:lvl1pPr>
          </a:lstStyle>
          <a:p>
            <a:pPr>
              <a:defRPr/>
            </a:pPr>
            <a:fld id="{A691CF36-B821-C948-A413-DF68ACE4C669}" type="slidenum">
              <a:rPr lang="en-US" altLang="en-US"/>
              <a:pPr>
                <a:defRPr/>
              </a:pPr>
              <a:t>‹nr.›</a:t>
            </a:fld>
            <a:endParaRPr lang="en-US" altLang="en-US"/>
          </a:p>
        </p:txBody>
      </p:sp>
    </p:spTree>
    <p:extLst>
      <p:ext uri="{BB962C8B-B14F-4D97-AF65-F5344CB8AC3E}">
        <p14:creationId xmlns:p14="http://schemas.microsoft.com/office/powerpoint/2010/main" val="3197596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5ECF06A6-B484-4D45-9F88-15C2717EAB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20D3911-8F06-7349-AFD8-AEB68A40811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F1EC6E-7A87-1C49-B23F-B32064F8C752}"/>
              </a:ext>
            </a:extLst>
          </p:cNvPr>
          <p:cNvSpPr>
            <a:spLocks noGrp="1" noChangeArrowheads="1"/>
          </p:cNvSpPr>
          <p:nvPr>
            <p:ph type="sldNum" sz="quarter" idx="12"/>
          </p:nvPr>
        </p:nvSpPr>
        <p:spPr>
          <a:ln/>
        </p:spPr>
        <p:txBody>
          <a:bodyPr/>
          <a:lstStyle>
            <a:lvl1pPr>
              <a:defRPr/>
            </a:lvl1pPr>
          </a:lstStyle>
          <a:p>
            <a:pPr>
              <a:defRPr/>
            </a:pPr>
            <a:fld id="{C06223FB-CC82-1144-839B-6836ADBC6BAF}" type="slidenum">
              <a:rPr lang="en-US" altLang="en-US"/>
              <a:pPr>
                <a:defRPr/>
              </a:pPr>
              <a:t>‹nr.›</a:t>
            </a:fld>
            <a:endParaRPr lang="en-US" altLang="en-US"/>
          </a:p>
        </p:txBody>
      </p:sp>
    </p:spTree>
    <p:extLst>
      <p:ext uri="{BB962C8B-B14F-4D97-AF65-F5344CB8AC3E}">
        <p14:creationId xmlns:p14="http://schemas.microsoft.com/office/powerpoint/2010/main" val="4113543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F12707-527F-B149-9F5E-9C6CD1063269}"/>
              </a:ext>
            </a:extLst>
          </p:cNvPr>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FEA4709-5462-3448-A1A5-62B00F4286B6}"/>
              </a:ext>
            </a:extLst>
          </p:cNvPr>
          <p:cNvSpPr>
            <a:spLocks noGrp="1" noChangeArrowheads="1"/>
          </p:cNvSpPr>
          <p:nvPr>
            <p:ph type="body" idx="1"/>
          </p:nvPr>
        </p:nvSpPr>
        <p:spPr bwMode="auto">
          <a:xfrm>
            <a:off x="457200" y="1201738"/>
            <a:ext cx="822960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DDBF252-5DD7-E149-8D9F-447C6855D3BE}"/>
              </a:ext>
            </a:extLst>
          </p:cNvPr>
          <p:cNvSpPr>
            <a:spLocks noGrp="1" noChangeArrowheads="1"/>
          </p:cNvSpPr>
          <p:nvPr>
            <p:ph type="dt" sz="half" idx="2"/>
          </p:nvPr>
        </p:nvSpPr>
        <p:spPr bwMode="auto">
          <a:xfrm>
            <a:off x="457200" y="4687888"/>
            <a:ext cx="2133600" cy="357187"/>
          </a:xfrm>
          <a:prstGeom prst="rect">
            <a:avLst/>
          </a:prstGeom>
          <a:noFill/>
          <a:ln>
            <a:noFill/>
          </a:ln>
          <a:effectLst/>
        </p:spPr>
        <p:txBody>
          <a:bodyPr vert="horz" wrap="square" lIns="80044" tIns="40022" rIns="80044" bIns="40022" numCol="1" anchor="t" anchorCtr="0" compatLnSpc="1">
            <a:prstTxWarp prst="textNoShape">
              <a:avLst/>
            </a:prstTxWarp>
          </a:bodyPr>
          <a:lstStyle>
            <a:lvl1pPr eaLnBrk="1" hangingPunct="1">
              <a:buFont typeface="Arial" panose="020B0604020202020204" pitchFamily="34" charset="0"/>
              <a:buNone/>
              <a:defRPr sz="1200"/>
            </a:lvl1pPr>
          </a:lstStyle>
          <a:p>
            <a:pPr>
              <a:defRPr/>
            </a:pPr>
            <a:endParaRPr lang="en-US" altLang="en-US"/>
          </a:p>
        </p:txBody>
      </p:sp>
      <p:sp>
        <p:nvSpPr>
          <p:cNvPr id="1029" name="Rectangle 5">
            <a:extLst>
              <a:ext uri="{FF2B5EF4-FFF2-40B4-BE49-F238E27FC236}">
                <a16:creationId xmlns:a16="http://schemas.microsoft.com/office/drawing/2014/main" id="{22396604-4A85-034A-9706-1F27DA2BF1C0}"/>
              </a:ext>
            </a:extLst>
          </p:cNvPr>
          <p:cNvSpPr>
            <a:spLocks noGrp="1" noChangeArrowheads="1"/>
          </p:cNvSpPr>
          <p:nvPr>
            <p:ph type="ftr" sz="quarter" idx="3"/>
          </p:nvPr>
        </p:nvSpPr>
        <p:spPr bwMode="auto">
          <a:xfrm>
            <a:off x="3124200" y="4687888"/>
            <a:ext cx="2895600" cy="357187"/>
          </a:xfrm>
          <a:prstGeom prst="rect">
            <a:avLst/>
          </a:prstGeom>
          <a:noFill/>
          <a:ln>
            <a:noFill/>
          </a:ln>
          <a:effectLst/>
        </p:spPr>
        <p:txBody>
          <a:bodyPr vert="horz" wrap="square" lIns="80044" tIns="40022" rIns="80044" bIns="40022" numCol="1" anchor="t" anchorCtr="0" compatLnSpc="1">
            <a:prstTxWarp prst="textNoShape">
              <a:avLst/>
            </a:prstTxWarp>
          </a:bodyPr>
          <a:lstStyle>
            <a:lvl1pPr algn="ctr" eaLnBrk="1" hangingPunct="1">
              <a:buFont typeface="Arial" panose="020B0604020202020204" pitchFamily="34" charset="0"/>
              <a:buNone/>
              <a:defRPr sz="1200"/>
            </a:lvl1pPr>
          </a:lstStyle>
          <a:p>
            <a:pPr>
              <a:defRPr/>
            </a:pPr>
            <a:endParaRPr lang="en-US" altLang="en-US"/>
          </a:p>
        </p:txBody>
      </p:sp>
      <p:sp>
        <p:nvSpPr>
          <p:cNvPr id="1030" name="Rectangle 6">
            <a:extLst>
              <a:ext uri="{FF2B5EF4-FFF2-40B4-BE49-F238E27FC236}">
                <a16:creationId xmlns:a16="http://schemas.microsoft.com/office/drawing/2014/main" id="{BE02B8EB-DC5B-0E4A-9DDB-562C97C92B99}"/>
              </a:ext>
            </a:extLst>
          </p:cNvPr>
          <p:cNvSpPr>
            <a:spLocks noGrp="1" noChangeArrowheads="1"/>
          </p:cNvSpPr>
          <p:nvPr>
            <p:ph type="sldNum" sz="quarter" idx="4"/>
          </p:nvPr>
        </p:nvSpPr>
        <p:spPr bwMode="auto">
          <a:xfrm>
            <a:off x="6553200" y="4687888"/>
            <a:ext cx="2133600" cy="357187"/>
          </a:xfrm>
          <a:prstGeom prst="rect">
            <a:avLst/>
          </a:prstGeom>
          <a:noFill/>
          <a:ln>
            <a:noFill/>
          </a:ln>
          <a:effectLst/>
        </p:spPr>
        <p:txBody>
          <a:bodyPr vert="horz" wrap="square" lIns="80044" tIns="40022" rIns="80044" bIns="40022" numCol="1" anchor="t" anchorCtr="0" compatLnSpc="1">
            <a:prstTxWarp prst="textNoShape">
              <a:avLst/>
            </a:prstTxWarp>
          </a:bodyPr>
          <a:lstStyle>
            <a:lvl1pPr algn="r" eaLnBrk="1" hangingPunct="1">
              <a:buFont typeface="Arial" panose="020B0604020202020204" pitchFamily="34" charset="0"/>
              <a:buNone/>
              <a:defRPr sz="1200" smtClean="0"/>
            </a:lvl1pPr>
          </a:lstStyle>
          <a:p>
            <a:pPr>
              <a:defRPr/>
            </a:pPr>
            <a:fld id="{D14D08E2-4160-A641-8267-1A00754E0B68}" type="slidenum">
              <a:rPr lang="en-US" altLang="en-US"/>
              <a:pPr>
                <a:defRPr/>
              </a:pPr>
              <a:t>‹nr.›</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800100" rtl="0" eaLnBrk="0" fontAlgn="base" hangingPunct="0">
        <a:spcBef>
          <a:spcPct val="0"/>
        </a:spcBef>
        <a:spcAft>
          <a:spcPct val="0"/>
        </a:spcAft>
        <a:defRPr sz="38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p:titleStyle>
    <p:bodyStyle>
      <a:lvl1pPr marL="300038" indent="-300038" algn="l" defTabSz="800100" rtl="0" eaLnBrk="0" fontAlgn="base" hangingPunct="0">
        <a:spcBef>
          <a:spcPct val="20000"/>
        </a:spcBef>
        <a:spcAft>
          <a:spcPct val="0"/>
        </a:spcAft>
        <a:buChar char="•"/>
        <a:defRPr sz="2700" kern="1200">
          <a:solidFill>
            <a:schemeClr val="tx1"/>
          </a:solidFill>
          <a:latin typeface="+mn-lt"/>
          <a:ea typeface="+mn-ea"/>
          <a:cs typeface="+mn-cs"/>
        </a:defRPr>
      </a:lvl1pPr>
      <a:lvl2pPr marL="650875" indent="-250825" algn="l" defTabSz="800100" rtl="0" eaLnBrk="0" fontAlgn="base" hangingPunct="0">
        <a:spcBef>
          <a:spcPct val="20000"/>
        </a:spcBef>
        <a:spcAft>
          <a:spcPct val="0"/>
        </a:spcAft>
        <a:buChar char="–"/>
        <a:defRPr sz="2400" kern="1200">
          <a:solidFill>
            <a:schemeClr val="tx1"/>
          </a:solidFill>
          <a:latin typeface="+mn-lt"/>
          <a:ea typeface="+mn-ea"/>
          <a:cs typeface="+mn-cs"/>
        </a:defRPr>
      </a:lvl2pPr>
      <a:lvl3pPr marL="1000125" indent="-200025" algn="l" defTabSz="800100" rtl="0" eaLnBrk="0" fontAlgn="base" hangingPunct="0">
        <a:spcBef>
          <a:spcPct val="20000"/>
        </a:spcBef>
        <a:spcAft>
          <a:spcPct val="0"/>
        </a:spcAft>
        <a:buChar char="•"/>
        <a:defRPr sz="2100" kern="1200">
          <a:solidFill>
            <a:schemeClr val="tx1"/>
          </a:solidFill>
          <a:latin typeface="+mn-lt"/>
          <a:ea typeface="+mn-ea"/>
          <a:cs typeface="+mn-cs"/>
        </a:defRPr>
      </a:lvl3pPr>
      <a:lvl4pPr marL="1400175" indent="-200025" algn="l" defTabSz="800100" rtl="0" eaLnBrk="0" fontAlgn="base" hangingPunct="0">
        <a:spcBef>
          <a:spcPct val="20000"/>
        </a:spcBef>
        <a:spcAft>
          <a:spcPct val="0"/>
        </a:spcAft>
        <a:buChar char="–"/>
        <a:defRPr sz="1700" kern="1200">
          <a:solidFill>
            <a:schemeClr val="tx1"/>
          </a:solidFill>
          <a:latin typeface="+mn-lt"/>
          <a:ea typeface="+mn-ea"/>
          <a:cs typeface="+mn-cs"/>
        </a:defRPr>
      </a:lvl4pPr>
      <a:lvl5pPr marL="1800225" indent="-200025" algn="l" defTabSz="800100" rtl="0" eaLnBrk="0" fontAlgn="base" hangingPunct="0">
        <a:spcBef>
          <a:spcPct val="20000"/>
        </a:spcBef>
        <a:spcAft>
          <a:spcPct val="0"/>
        </a:spcAft>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0.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https://www.google.nl/url?sa=i&amp;rct=j&amp;q=&amp;esrc=s&amp;source=images&amp;cd=&amp;cad=rja&amp;uact=8&amp;ved=2ahUKEwjlmvi56unbAhWDr6QKHfnHB4AQjRx6BAgBEAU&amp;url=https://webeye.ophth.uiowa.edu/eyeforum/atlas/pages/mature-cortical-cataract.htm&amp;psig=AOvVaw36x-TO3RW7Q42fKSDK_cp5&amp;ust=1529844829120795" TargetMode="External"/><Relationship Id="rId13" Type="http://schemas.openxmlformats.org/officeDocument/2006/relationships/image" Target="../media/image33.jpeg"/><Relationship Id="rId3" Type="http://schemas.openxmlformats.org/officeDocument/2006/relationships/image" Target="../media/image18.jpg"/><Relationship Id="rId7" Type="http://schemas.openxmlformats.org/officeDocument/2006/relationships/image" Target="../media/image30.jpeg"/><Relationship Id="rId12" Type="http://schemas.openxmlformats.org/officeDocument/2006/relationships/hyperlink" Target="https://www.google.nl/url?sa=i&amp;rct=j&amp;q=&amp;esrc=s&amp;source=images&amp;cd=&amp;cad=rja&amp;uact=8&amp;ved=2ahUKEwiCp7ze6-nbAhWB2aQKHanmBfoQjRx6BAgBEAU&amp;url=https://www.verywellhealth.com/can-statin-drugs-cause-cataracts-3422034&amp;psig=AOvVaw2v13FHIv4X2jufyrGzTLKK&amp;ust=1529844937810287"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www.google.nl/url?sa=i&amp;rct=j&amp;q=&amp;esrc=s&amp;source=images&amp;cd=&amp;cad=rja&amp;uact=8&amp;ved=2ahUKEwixvuLA6unbAhWSr6QKHXRgBMQQjRx6BAgBEAU&amp;url=https://morelaokulisti.si/en/eyepedia/cataract/12/&amp;psig=AOvVaw36x-TO3RW7Q42fKSDK_cp5&amp;ust=1529844829120795" TargetMode="External"/><Relationship Id="rId11" Type="http://schemas.openxmlformats.org/officeDocument/2006/relationships/image" Target="../media/image32.jpeg"/><Relationship Id="rId5" Type="http://schemas.openxmlformats.org/officeDocument/2006/relationships/image" Target="../media/image3.png"/><Relationship Id="rId10" Type="http://schemas.openxmlformats.org/officeDocument/2006/relationships/hyperlink" Target="http://www.google.nl/url?sa=i&amp;rct=j&amp;q=&amp;esrc=s&amp;source=images&amp;cd=&amp;cad=rja&amp;uact=8&amp;ved=2ahUKEwj67ane6unbAhVO6aQKHdK3BnoQjRx6BAgBEAU&amp;url=http://webeye.ophth.uiowa.edu/eyeforum/cases/146-morgagnian-cataract.htm&amp;psig=AOvVaw2v13FHIv4X2jufyrGzTLKK&amp;ust=1529844937810287" TargetMode="External"/><Relationship Id="rId4" Type="http://schemas.openxmlformats.org/officeDocument/2006/relationships/image" Target="../media/image2.png"/><Relationship Id="rId9" Type="http://schemas.openxmlformats.org/officeDocument/2006/relationships/image" Target="../media/image31.jpeg"/></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8.jpg"/><Relationship Id="rId7"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oogvereniging.nl/wp-content/uploads/2022/11/Keuzekaart-staar.pdf"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s://www.google.nl/imgres?imgurl=https://i1.allaboutvision.com/i/conditions-2016/glaucoma-1200x630.jpg&amp;imgrefurl=https://www.allaboutvision.com/conditions/glaucoma-2-cause.htm&amp;docid=5XX8NlsxEnFRAM&amp;tbnid=61xpd1KhNuznZM:&amp;vet=10ahUKEwjH4PLsxq3mAhXPb5oKHStiD6YQMwh3KCcwJw..i&amp;w=1200&amp;h=630&amp;bih=1012&amp;biw=2133&amp;q=glaucoma&amp;ved=0ahUKEwjH4PLsxq3mAhXPb5oKHStiD6YQMwh3KCcwJw&amp;iact=mrc&amp;uact=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8" Type="http://schemas.openxmlformats.org/officeDocument/2006/relationships/hyperlink" Target="https://www.google.nl/imgres?imgurl=https://i.ytimg.com/vi/i3Zm3zJ6fNU/maxresdefault.jpg&amp;imgrefurl=https://www.youtube.com/watch?v%3Di3Zm3zJ6fNU&amp;docid=j4vHXKKEHnf1JM&amp;tbnid=FXqD9YuQZ6h7tM:&amp;vet=10ahUKEwju5urinOjbAhVNZ1AKHeBVAf4QMwh9KDYwNg..i&amp;w=1280&amp;h=720&amp;bih=876&amp;biw=1280&amp;q=glaucoma%20therapy%20laser&amp;ved=0ahUKEwju5urinOjbAhVNZ1AKHeBVAf4QMwh9KDYwNg&amp;iact=mrc&amp;uact=8" TargetMode="External"/><Relationship Id="rId3" Type="http://schemas.openxmlformats.org/officeDocument/2006/relationships/image" Target="../media/image19.jpg"/><Relationship Id="rId7"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google.nl/imgres?imgurl=https://2rdnmg1qbg403gumla1v9i2h-wpengine.netdna-ssl.com/wp-content/uploads/sites/3/2017/10/GlaucomaDrops-650x450.jpg&amp;imgrefurl=https://health.clevelandclinic.org/quit-costly-glaucoma-eye-drops-after-your-cataract-surgery/&amp;docid=g7DapKWr6hUXqM&amp;tbnid=invThj7WBBBiOM:&amp;vet=10ahUKEwjpreadnejbAhUJUlAKHVekAPgQMwhXKBkwGQ..i&amp;w=650&amp;h=450&amp;bih=876&amp;biw=1280&amp;q=glaucoma%20surgery&amp;ved=0ahUKEwjpreadnejbAhUJUlAKHVekAPgQMwhXKBkwGQ&amp;iact=mrc&amp;uact=8" TargetMode="External"/><Relationship Id="rId11" Type="http://schemas.openxmlformats.org/officeDocument/2006/relationships/image" Target="../media/image44.jpeg"/><Relationship Id="rId5" Type="http://schemas.openxmlformats.org/officeDocument/2006/relationships/image" Target="../media/image3.png"/><Relationship Id="rId10" Type="http://schemas.openxmlformats.org/officeDocument/2006/relationships/hyperlink" Target="http://www.google.nl/url?sa=i&amp;rct=j&amp;q=&amp;esrc=s&amp;source=images&amp;cd=&amp;cad=rja&amp;uact=8&amp;ved=2ahUKEwi6s7DcnujbAhUCKFAKHV8VB_gQjRx6BAgBEAU&amp;url=http://www.pgheyes.com/resources/procedures/filtration-surgery-trabeculectomy&amp;psig=AOvVaw0nNKVOgn7GJusLAiseLjcT&amp;ust=1529790184621963" TargetMode="External"/><Relationship Id="rId4" Type="http://schemas.openxmlformats.org/officeDocument/2006/relationships/image" Target="../media/image2.png"/><Relationship Id="rId9"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5.jp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hyperlink" Target="http://www.google.nl/url?sa=i&amp;rct=j&amp;q=&amp;esrc=s&amp;source=images&amp;cd=&amp;cad=rja&amp;uact=8&amp;ved=2ahUKEwj72s3WwunbAhUI3qQKHec7D2QQjRx6BAgBEAU&amp;url=http://earthsky.org/science-wire/new-layer-of-human-eye-discovered&amp;psig=AOvVaw1857L7l2lCOYGyWZdYuWUJ&amp;ust=1529834187370124" TargetMode="External"/><Relationship Id="rId3" Type="http://schemas.openxmlformats.org/officeDocument/2006/relationships/image" Target="../media/image7.jp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www.google.nl/url?sa=i&amp;rct=j&amp;q=&amp;esrc=s&amp;source=images&amp;cd=&amp;cad=rja&amp;uact=8&amp;ved=2ahUKEwiQw4-uv-nbAhVNCewKHaN-BHEQjRx6BAgBEAU&amp;url=http://www.mdpi.com/2079-4983/6/3/917/htm&amp;psig=AOvVaw3DyTmI7qisQ7vzgaiDfudN&amp;ust=1529833296953115"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8.jpeg"/></Relationships>
</file>

<file path=ppt/slides/_rels/slide4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eyeworld-websupport911.netdna-ssl.com/images/New_Articles/2011/03/46_b.jpg" TargetMode="External"/><Relationship Id="rId7" Type="http://schemas.openxmlformats.org/officeDocument/2006/relationships/hyperlink" Target="https://www.google.nl/url?sa=i&amp;rct=j&amp;q=&amp;esrc=s&amp;source=images&amp;cd=&amp;cad=rja&amp;uact=8&amp;ved=2ahUKEwjDwpi4zOnbAhUFCuwKHSgiBNsQjRx6BAgBEAU&amp;url=https://www.eyeworld.org/article-penetrating-keratoplasty-in-the-era-of-lamellar-surgery&amp;psig=AOvVaw2vofRyCdmm749oP-Zfg1fh&amp;ust=152983679207792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s://eyeworld-websupport911.netdna-ssl.com/images/New_Articles/2011/03/47_b.jpg" TargetMode="External"/><Relationship Id="rId10" Type="http://schemas.openxmlformats.org/officeDocument/2006/relationships/image" Target="../media/image3.png"/><Relationship Id="rId4" Type="http://schemas.openxmlformats.org/officeDocument/2006/relationships/image" Target="../media/image49.jpeg"/><Relationship Id="rId9"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8.em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hthoek: afgeronde hoeken 11">
            <a:extLst>
              <a:ext uri="{FF2B5EF4-FFF2-40B4-BE49-F238E27FC236}">
                <a16:creationId xmlns:a16="http://schemas.microsoft.com/office/drawing/2014/main" id="{14CF6F3A-CED7-3E19-802C-5575DF8F7217}"/>
              </a:ext>
            </a:extLst>
          </p:cNvPr>
          <p:cNvSpPr/>
          <p:nvPr/>
        </p:nvSpPr>
        <p:spPr bwMode="auto">
          <a:xfrm>
            <a:off x="-180528" y="4518347"/>
            <a:ext cx="3384376" cy="72008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Tekstvak 6">
            <a:extLst>
              <a:ext uri="{FF2B5EF4-FFF2-40B4-BE49-F238E27FC236}">
                <a16:creationId xmlns:a16="http://schemas.microsoft.com/office/drawing/2014/main" id="{6B544340-7B28-4448-96B5-CAEDBD7302CA}"/>
              </a:ext>
            </a:extLst>
          </p:cNvPr>
          <p:cNvSpPr txBox="1"/>
          <p:nvPr/>
        </p:nvSpPr>
        <p:spPr>
          <a:xfrm>
            <a:off x="467544" y="1796558"/>
            <a:ext cx="4896544" cy="1015663"/>
          </a:xfrm>
          <a:prstGeom prst="rect">
            <a:avLst/>
          </a:prstGeom>
          <a:noFill/>
        </p:spPr>
        <p:txBody>
          <a:bodyPr wrap="square" rtlCol="0" anchor="t" anchorCtr="0">
            <a:spAutoFit/>
          </a:bodyPr>
          <a:lstStyle/>
          <a:p>
            <a:r>
              <a:rPr lang="nl-NL" sz="3600" b="1" dirty="0">
                <a:solidFill>
                  <a:schemeClr val="bg1"/>
                </a:solidFill>
                <a:latin typeface="Raleway" panose="020B0503030101060003" pitchFamily="34" charset="77"/>
              </a:rPr>
              <a:t>Oogaandoeningen</a:t>
            </a:r>
            <a:br>
              <a:rPr lang="nl-NL" sz="2400" dirty="0">
                <a:solidFill>
                  <a:schemeClr val="bg1"/>
                </a:solidFill>
                <a:latin typeface="Raleway" panose="020B0503030101060003" pitchFamily="34" charset="77"/>
              </a:rPr>
            </a:br>
            <a:endParaRPr lang="nl-NL" sz="2400" dirty="0">
              <a:solidFill>
                <a:schemeClr val="bg1"/>
              </a:solidFill>
              <a:latin typeface="Raleway" panose="020B0503030101060003" pitchFamily="34" charset="77"/>
            </a:endParaRPr>
          </a:p>
        </p:txBody>
      </p:sp>
      <p:pic>
        <p:nvPicPr>
          <p:cNvPr id="1026" name="Picture 2" descr="MaculaVereniging">
            <a:extLst>
              <a:ext uri="{FF2B5EF4-FFF2-40B4-BE49-F238E27FC236}">
                <a16:creationId xmlns:a16="http://schemas.microsoft.com/office/drawing/2014/main" id="{43726677-6E73-33C8-10A9-B373E032C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668567"/>
            <a:ext cx="1457908" cy="349037"/>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8B6B6A53-23D1-14FF-4F03-801621C04AE0}"/>
              </a:ext>
            </a:extLst>
          </p:cNvPr>
          <p:cNvPicPr>
            <a:picLocks noChangeAspect="1"/>
          </p:cNvPicPr>
          <p:nvPr/>
        </p:nvPicPr>
        <p:blipFill rotWithShape="1">
          <a:blip r:embed="rId4">
            <a:extLst>
              <a:ext uri="{28A0092B-C50C-407E-A947-70E740481C1C}">
                <a14:useLocalDpi xmlns:a14="http://schemas.microsoft.com/office/drawing/2010/main" val="0"/>
              </a:ext>
            </a:extLst>
          </a:blip>
          <a:srcRect b="48874"/>
          <a:stretch/>
        </p:blipFill>
        <p:spPr>
          <a:xfrm>
            <a:off x="-1198" y="4435656"/>
            <a:ext cx="1566610" cy="444792"/>
          </a:xfrm>
          <a:prstGeom prst="rect">
            <a:avLst/>
          </a:prstGeom>
        </p:spPr>
      </p:pic>
      <p:pic>
        <p:nvPicPr>
          <p:cNvPr id="11" name="Afbeelding 10">
            <a:extLst>
              <a:ext uri="{FF2B5EF4-FFF2-40B4-BE49-F238E27FC236}">
                <a16:creationId xmlns:a16="http://schemas.microsoft.com/office/drawing/2014/main" id="{A276FD8E-A3C3-486A-D52F-B562ACD11289}"/>
              </a:ext>
            </a:extLst>
          </p:cNvPr>
          <p:cNvPicPr>
            <a:picLocks noChangeAspect="1"/>
          </p:cNvPicPr>
          <p:nvPr/>
        </p:nvPicPr>
        <p:blipFill rotWithShape="1">
          <a:blip r:embed="rId4">
            <a:extLst>
              <a:ext uri="{28A0092B-C50C-407E-A947-70E740481C1C}">
                <a14:useLocalDpi xmlns:a14="http://schemas.microsoft.com/office/drawing/2010/main" val="0"/>
              </a:ext>
            </a:extLst>
          </a:blip>
          <a:srcRect t="58840" b="11945"/>
          <a:stretch/>
        </p:blipFill>
        <p:spPr>
          <a:xfrm>
            <a:off x="-18946" y="4890520"/>
            <a:ext cx="1566610" cy="2541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57F"/>
        </a:solidFill>
        <a:effectLst/>
      </p:bgPr>
    </p:bg>
    <p:spTree>
      <p:nvGrpSpPr>
        <p:cNvPr id="1" name=""/>
        <p:cNvGrpSpPr/>
        <p:nvPr/>
      </p:nvGrpSpPr>
      <p:grpSpPr>
        <a:xfrm>
          <a:off x="0" y="0"/>
          <a:ext cx="0" cy="0"/>
          <a:chOff x="0" y="0"/>
          <a:chExt cx="0" cy="0"/>
        </a:xfrm>
      </p:grpSpPr>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600" b="0" i="0" u="none" strike="noStrike" cap="none" normalizeH="0" baseline="0" dirty="0">
              <a:ln>
                <a:noFill/>
              </a:ln>
              <a:solidFill>
                <a:schemeClr val="tx1"/>
              </a:solidFill>
              <a:effectLst/>
              <a:latin typeface="Raleway" panose="020B0503030101060003" pitchFamily="34" charset="77"/>
            </a:endParaRPr>
          </a:p>
        </p:txBody>
      </p:sp>
      <p:sp>
        <p:nvSpPr>
          <p:cNvPr id="9" name="Tekstvak 8">
            <a:extLst>
              <a:ext uri="{FF2B5EF4-FFF2-40B4-BE49-F238E27FC236}">
                <a16:creationId xmlns:a16="http://schemas.microsoft.com/office/drawing/2014/main" id="{F2612851-3D58-1747-A6EC-B2F656714174}"/>
              </a:ext>
            </a:extLst>
          </p:cNvPr>
          <p:cNvSpPr txBox="1"/>
          <p:nvPr/>
        </p:nvSpPr>
        <p:spPr>
          <a:xfrm>
            <a:off x="323529" y="130659"/>
            <a:ext cx="6984776" cy="1200329"/>
          </a:xfrm>
          <a:prstGeom prst="rect">
            <a:avLst/>
          </a:prstGeom>
          <a:noFill/>
        </p:spPr>
        <p:txBody>
          <a:bodyPr wrap="square" rtlCol="0">
            <a:spAutoFit/>
          </a:bodyPr>
          <a:lstStyle/>
          <a:p>
            <a:r>
              <a:rPr lang="nl-NL" sz="3600" b="1" dirty="0">
                <a:solidFill>
                  <a:schemeClr val="bg1"/>
                </a:solidFill>
                <a:latin typeface="Raleway" panose="020B0503030101060003" pitchFamily="34" charset="77"/>
              </a:rPr>
              <a:t>Wat verstaan we onder blind en slechtziend?</a:t>
            </a:r>
            <a:endParaRPr lang="nl-NL" sz="3600" dirty="0">
              <a:solidFill>
                <a:schemeClr val="bg1"/>
              </a:solidFill>
              <a:latin typeface="Raleway" panose="020B0503030101060003" pitchFamily="34" charset="77"/>
            </a:endParaRPr>
          </a:p>
        </p:txBody>
      </p:sp>
      <p:sp>
        <p:nvSpPr>
          <p:cNvPr id="12" name="Vrije vorm 17" descr="Jonge man tijdens oogonderzoek">
            <a:extLst>
              <a:ext uri="{FF2B5EF4-FFF2-40B4-BE49-F238E27FC236}">
                <a16:creationId xmlns:a16="http://schemas.microsoft.com/office/drawing/2014/main" id="{A8C748D4-BB25-42EE-8E09-798314D828E8}"/>
              </a:ext>
            </a:extLst>
          </p:cNvPr>
          <p:cNvSpPr>
            <a:spLocks/>
          </p:cNvSpPr>
          <p:nvPr/>
        </p:nvSpPr>
        <p:spPr bwMode="auto">
          <a:xfrm>
            <a:off x="7025742"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4"/>
            <a:srcRect/>
            <a:stretch>
              <a:fillRect l="-66735" r="-227265"/>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600" b="0" i="0" u="none" strike="noStrike" cap="none" normalizeH="0" baseline="0" dirty="0">
              <a:ln>
                <a:noFill/>
              </a:ln>
              <a:solidFill>
                <a:schemeClr val="tx1"/>
              </a:solidFill>
              <a:effectLst/>
              <a:latin typeface="Raleway" panose="020B0503030101060003" pitchFamily="34" charset="77"/>
            </a:endParaRPr>
          </a:p>
        </p:txBody>
      </p:sp>
      <p:sp>
        <p:nvSpPr>
          <p:cNvPr id="27" name="Rechthoek: afgeronde hoeken 26">
            <a:extLst>
              <a:ext uri="{FF2B5EF4-FFF2-40B4-BE49-F238E27FC236}">
                <a16:creationId xmlns:a16="http://schemas.microsoft.com/office/drawing/2014/main" id="{2F004920-9B7E-4350-E8E9-961CCD9B3324}"/>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8" name="Picture 2" descr="MaculaVereniging">
            <a:extLst>
              <a:ext uri="{FF2B5EF4-FFF2-40B4-BE49-F238E27FC236}">
                <a16:creationId xmlns:a16="http://schemas.microsoft.com/office/drawing/2014/main" id="{5FA18BD4-1170-EE55-5C39-D40B531A9F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AE0AF5AC-027D-5A60-E2BA-003EFE8B50F6}"/>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30" name="Tekstvak 29">
            <a:extLst>
              <a:ext uri="{FF2B5EF4-FFF2-40B4-BE49-F238E27FC236}">
                <a16:creationId xmlns:a16="http://schemas.microsoft.com/office/drawing/2014/main" id="{C3E38795-3077-B92E-111C-801A08AF240A}"/>
              </a:ext>
            </a:extLst>
          </p:cNvPr>
          <p:cNvSpPr txBox="1"/>
          <p:nvPr/>
        </p:nvSpPr>
        <p:spPr>
          <a:xfrm>
            <a:off x="611560" y="1782043"/>
            <a:ext cx="3253011" cy="2123658"/>
          </a:xfrm>
          <a:prstGeom prst="rect">
            <a:avLst/>
          </a:prstGeom>
          <a:noFill/>
        </p:spPr>
        <p:txBody>
          <a:bodyPr wrap="square" rtlCol="0">
            <a:spAutoFit/>
          </a:bodyPr>
          <a:lstStyle/>
          <a:p>
            <a:r>
              <a:rPr lang="nl-NL" sz="2000" b="1" dirty="0">
                <a:solidFill>
                  <a:schemeClr val="bg1"/>
                </a:solidFill>
                <a:latin typeface="Raleway" panose="020B0503030101060003" pitchFamily="34" charset="77"/>
              </a:rPr>
              <a:t>Blind</a:t>
            </a:r>
          </a:p>
          <a:p>
            <a:r>
              <a:rPr lang="nl-NL" sz="1600" dirty="0">
                <a:solidFill>
                  <a:schemeClr val="bg1"/>
                </a:solidFill>
                <a:latin typeface="Raleway" panose="020B0503030101060003" pitchFamily="34" charset="77"/>
              </a:rPr>
              <a:t>Iemand is blind als die onvoldoende visus (= gezichtsscherpte) heeft om actief te benutten en daarom voor informatie nagenoeg geheel is aangewezen op de overige zintuigen.</a:t>
            </a:r>
          </a:p>
        </p:txBody>
      </p:sp>
      <p:sp>
        <p:nvSpPr>
          <p:cNvPr id="31" name="Tekstvak 30">
            <a:extLst>
              <a:ext uri="{FF2B5EF4-FFF2-40B4-BE49-F238E27FC236}">
                <a16:creationId xmlns:a16="http://schemas.microsoft.com/office/drawing/2014/main" id="{3FCB86D6-9C99-D420-2325-7B7A26BE9E9F}"/>
              </a:ext>
            </a:extLst>
          </p:cNvPr>
          <p:cNvSpPr txBox="1"/>
          <p:nvPr/>
        </p:nvSpPr>
        <p:spPr>
          <a:xfrm>
            <a:off x="3993495" y="1782043"/>
            <a:ext cx="3253011" cy="1877437"/>
          </a:xfrm>
          <a:prstGeom prst="rect">
            <a:avLst/>
          </a:prstGeom>
          <a:noFill/>
        </p:spPr>
        <p:txBody>
          <a:bodyPr wrap="square" rtlCol="0">
            <a:spAutoFit/>
          </a:bodyPr>
          <a:lstStyle/>
          <a:p>
            <a:r>
              <a:rPr lang="nl-NL" sz="2000" b="1" dirty="0">
                <a:solidFill>
                  <a:schemeClr val="bg1"/>
                </a:solidFill>
                <a:latin typeface="Raleway" panose="020B0503030101060003" pitchFamily="34" charset="77"/>
              </a:rPr>
              <a:t>Slechtziend</a:t>
            </a:r>
            <a:endParaRPr lang="nl-NL" sz="2000" dirty="0">
              <a:solidFill>
                <a:schemeClr val="bg1"/>
              </a:solidFill>
              <a:latin typeface="Raleway" panose="020B0503030101060003" pitchFamily="34" charset="77"/>
            </a:endParaRPr>
          </a:p>
          <a:p>
            <a:r>
              <a:rPr lang="nl-NL" sz="1600" dirty="0">
                <a:solidFill>
                  <a:schemeClr val="bg1"/>
                </a:solidFill>
                <a:latin typeface="Raleway" panose="020B0503030101060003" pitchFamily="34" charset="77"/>
              </a:rPr>
              <a:t>Iemand is slechtziend als die, eventueel na correctie met bril of contactlenzen, een rest-visus heeft van maximaal 0,30 of een gezichtsveld heeft van minder dan 30 graden.</a:t>
            </a:r>
          </a:p>
        </p:txBody>
      </p:sp>
    </p:spTree>
    <p:extLst>
      <p:ext uri="{BB962C8B-B14F-4D97-AF65-F5344CB8AC3E}">
        <p14:creationId xmlns:p14="http://schemas.microsoft.com/office/powerpoint/2010/main" val="1652541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7" name="Tekstvak 16">
            <a:extLst>
              <a:ext uri="{FF2B5EF4-FFF2-40B4-BE49-F238E27FC236}">
                <a16:creationId xmlns:a16="http://schemas.microsoft.com/office/drawing/2014/main" id="{2742F387-90C9-2D4A-ACA5-07F965FAA989}"/>
              </a:ext>
            </a:extLst>
          </p:cNvPr>
          <p:cNvSpPr txBox="1"/>
          <p:nvPr/>
        </p:nvSpPr>
        <p:spPr>
          <a:xfrm>
            <a:off x="814932" y="4815732"/>
            <a:ext cx="3973091" cy="246221"/>
          </a:xfrm>
          <a:prstGeom prst="rect">
            <a:avLst/>
          </a:prstGeom>
          <a:noFill/>
        </p:spPr>
        <p:txBody>
          <a:bodyPr wrap="square" rtlCol="0">
            <a:spAutoFit/>
          </a:bodyPr>
          <a:lstStyle/>
          <a:p>
            <a:r>
              <a:rPr lang="nl-NL" sz="1000" dirty="0">
                <a:solidFill>
                  <a:schemeClr val="bg1"/>
                </a:solidFill>
                <a:latin typeface="Raleway" panose="020B0503030101060003" pitchFamily="34" charset="77"/>
              </a:rPr>
              <a:t>Omgaan met een visuele beperking (senioren en zorgverleners)</a:t>
            </a:r>
          </a:p>
        </p:txBody>
      </p:sp>
      <p:sp>
        <p:nvSpPr>
          <p:cNvPr id="2" name="Titel 19">
            <a:extLst>
              <a:ext uri="{FF2B5EF4-FFF2-40B4-BE49-F238E27FC236}">
                <a16:creationId xmlns:a16="http://schemas.microsoft.com/office/drawing/2014/main" id="{D1841246-4DD1-3FE8-C15E-E4A122E0496B}"/>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Niet alle blinden zijn gelijk</a:t>
            </a:r>
          </a:p>
        </p:txBody>
      </p:sp>
      <p:sp>
        <p:nvSpPr>
          <p:cNvPr id="3" name="Tekstvak 4">
            <a:extLst>
              <a:ext uri="{FF2B5EF4-FFF2-40B4-BE49-F238E27FC236}">
                <a16:creationId xmlns:a16="http://schemas.microsoft.com/office/drawing/2014/main" id="{BAA3296C-1F34-88CE-CC12-59D97C8DE26D}"/>
              </a:ext>
            </a:extLst>
          </p:cNvPr>
          <p:cNvSpPr txBox="1"/>
          <p:nvPr/>
        </p:nvSpPr>
        <p:spPr>
          <a:xfrm>
            <a:off x="240867" y="906411"/>
            <a:ext cx="4226949" cy="338554"/>
          </a:xfrm>
          <a:prstGeom prst="rect">
            <a:avLst/>
          </a:prstGeom>
          <a:noFill/>
        </p:spPr>
        <p:txBody>
          <a:bodyPr wrap="square" rtlCol="0">
            <a:spAutoFit/>
          </a:bodyPr>
          <a:lstStyle/>
          <a:p>
            <a:r>
              <a:rPr lang="nl-NL" sz="1600" b="1" u="sng" dirty="0">
                <a:latin typeface="Raleway" panose="020B0604020202020204" charset="0"/>
              </a:rPr>
              <a:t>Altijd al blind geweest</a:t>
            </a:r>
          </a:p>
        </p:txBody>
      </p:sp>
      <p:sp>
        <p:nvSpPr>
          <p:cNvPr id="4" name="Tekstvak 5">
            <a:extLst>
              <a:ext uri="{FF2B5EF4-FFF2-40B4-BE49-F238E27FC236}">
                <a16:creationId xmlns:a16="http://schemas.microsoft.com/office/drawing/2014/main" id="{C9BF0627-1122-F354-DEB8-3F6DE8111283}"/>
              </a:ext>
            </a:extLst>
          </p:cNvPr>
          <p:cNvSpPr txBox="1"/>
          <p:nvPr/>
        </p:nvSpPr>
        <p:spPr>
          <a:xfrm>
            <a:off x="4123117" y="935552"/>
            <a:ext cx="2396810" cy="338554"/>
          </a:xfrm>
          <a:prstGeom prst="rect">
            <a:avLst/>
          </a:prstGeom>
          <a:noFill/>
        </p:spPr>
        <p:txBody>
          <a:bodyPr wrap="none" rtlCol="0">
            <a:spAutoFit/>
          </a:bodyPr>
          <a:lstStyle/>
          <a:p>
            <a:r>
              <a:rPr lang="nl-NL" sz="1600" b="1" u="sng" dirty="0">
                <a:latin typeface="Raleway" panose="020B0604020202020204" charset="0"/>
              </a:rPr>
              <a:t>Blind op latere leeftijd</a:t>
            </a:r>
          </a:p>
        </p:txBody>
      </p:sp>
      <p:sp>
        <p:nvSpPr>
          <p:cNvPr id="6" name="Tekstvak 9">
            <a:extLst>
              <a:ext uri="{FF2B5EF4-FFF2-40B4-BE49-F238E27FC236}">
                <a16:creationId xmlns:a16="http://schemas.microsoft.com/office/drawing/2014/main" id="{0247C189-4460-62B1-B820-6F73F5C56AF5}"/>
              </a:ext>
            </a:extLst>
          </p:cNvPr>
          <p:cNvSpPr txBox="1"/>
          <p:nvPr/>
        </p:nvSpPr>
        <p:spPr>
          <a:xfrm>
            <a:off x="265613" y="1225643"/>
            <a:ext cx="3874340" cy="1569660"/>
          </a:xfrm>
          <a:prstGeom prst="rect">
            <a:avLst/>
          </a:prstGeom>
          <a:noFill/>
        </p:spPr>
        <p:txBody>
          <a:bodyPr wrap="square" rtlCol="0">
            <a:spAutoFit/>
          </a:bodyPr>
          <a:lstStyle/>
          <a:p>
            <a:pPr marL="285750" indent="-285750">
              <a:buFont typeface="Arial" panose="020B0604020202020204" pitchFamily="34" charset="0"/>
              <a:buChar char="•"/>
            </a:pPr>
            <a:r>
              <a:rPr lang="nl-NL" sz="1600" dirty="0">
                <a:latin typeface="Raleway" panose="020B0604020202020204" charset="0"/>
              </a:rPr>
              <a:t>Wat is een kleur?</a:t>
            </a:r>
          </a:p>
          <a:p>
            <a:pPr marL="285750" indent="-285750">
              <a:buFont typeface="Arial" panose="020B0604020202020204" pitchFamily="34" charset="0"/>
              <a:buChar char="•"/>
            </a:pPr>
            <a:r>
              <a:rPr lang="nl-NL" sz="1600" dirty="0">
                <a:latin typeface="Raleway" panose="020B0604020202020204" charset="0"/>
              </a:rPr>
              <a:t>Wat is op een foto of beeldscherm waar te nemen?</a:t>
            </a:r>
          </a:p>
          <a:p>
            <a:pPr marL="285750" indent="-285750">
              <a:buFont typeface="Arial" panose="020B0604020202020204" pitchFamily="34" charset="0"/>
              <a:buChar char="•"/>
            </a:pPr>
            <a:r>
              <a:rPr lang="nl-NL" sz="1600" dirty="0">
                <a:latin typeface="Raleway" panose="020B0604020202020204" charset="0"/>
              </a:rPr>
              <a:t>Hoe zien de wolken er uit?</a:t>
            </a:r>
          </a:p>
          <a:p>
            <a:pPr marL="285750" indent="-285750">
              <a:buFont typeface="Arial" panose="020B0604020202020204" pitchFamily="34" charset="0"/>
              <a:buChar char="•"/>
            </a:pPr>
            <a:r>
              <a:rPr lang="nl-NL" sz="1600" dirty="0">
                <a:latin typeface="Raleway" panose="020B0604020202020204" charset="0"/>
              </a:rPr>
              <a:t>Weet overige zintuigen optimaal te benutten</a:t>
            </a:r>
          </a:p>
        </p:txBody>
      </p:sp>
      <p:sp>
        <p:nvSpPr>
          <p:cNvPr id="7" name="Tekstvak 10">
            <a:extLst>
              <a:ext uri="{FF2B5EF4-FFF2-40B4-BE49-F238E27FC236}">
                <a16:creationId xmlns:a16="http://schemas.microsoft.com/office/drawing/2014/main" id="{95D20AEF-75D4-3958-B968-65F08B1A993F}"/>
              </a:ext>
            </a:extLst>
          </p:cNvPr>
          <p:cNvSpPr txBox="1"/>
          <p:nvPr/>
        </p:nvSpPr>
        <p:spPr>
          <a:xfrm>
            <a:off x="4123694" y="1247793"/>
            <a:ext cx="3490260" cy="1323439"/>
          </a:xfrm>
          <a:prstGeom prst="rect">
            <a:avLst/>
          </a:prstGeom>
          <a:noFill/>
        </p:spPr>
        <p:txBody>
          <a:bodyPr wrap="square" rtlCol="0">
            <a:spAutoFit/>
          </a:bodyPr>
          <a:lstStyle/>
          <a:p>
            <a:pPr marL="285750" indent="-285750">
              <a:buFont typeface="Arial" panose="020B0604020202020204" pitchFamily="34" charset="0"/>
              <a:buChar char="•"/>
            </a:pPr>
            <a:r>
              <a:rPr lang="nl-NL" sz="1600" dirty="0">
                <a:latin typeface="Raleway" panose="020B0604020202020204" charset="0"/>
              </a:rPr>
              <a:t>Kleuren, foto’s etc. zijn bekend</a:t>
            </a:r>
          </a:p>
          <a:p>
            <a:pPr marL="285750" indent="-285750">
              <a:buFont typeface="Arial" panose="020B0604020202020204" pitchFamily="34" charset="0"/>
              <a:buChar char="•"/>
            </a:pPr>
            <a:r>
              <a:rPr lang="nl-NL" sz="1600" dirty="0">
                <a:latin typeface="Raleway" panose="020B0604020202020204" charset="0"/>
              </a:rPr>
              <a:t>Kan last krijgen van </a:t>
            </a:r>
            <a:r>
              <a:rPr lang="nl-NL" sz="1600" dirty="0" err="1">
                <a:latin typeface="Raleway" panose="020B0604020202020204" charset="0"/>
              </a:rPr>
              <a:t>fantoom-beelden</a:t>
            </a:r>
            <a:endParaRPr lang="nl-NL" sz="1600" dirty="0">
              <a:latin typeface="Raleway" panose="020B0604020202020204" charset="0"/>
            </a:endParaRPr>
          </a:p>
          <a:p>
            <a:pPr marL="285750" indent="-285750">
              <a:buFont typeface="Arial" panose="020B0604020202020204" pitchFamily="34" charset="0"/>
              <a:buChar char="•"/>
            </a:pPr>
            <a:r>
              <a:rPr lang="nl-NL" sz="1600" dirty="0">
                <a:latin typeface="Raleway" panose="020B0604020202020204" charset="0"/>
              </a:rPr>
              <a:t>Meer moeite met optimaal gebruik van overige zintuigen</a:t>
            </a:r>
          </a:p>
        </p:txBody>
      </p:sp>
      <p:sp>
        <p:nvSpPr>
          <p:cNvPr id="9" name="Tekstvak 11">
            <a:extLst>
              <a:ext uri="{FF2B5EF4-FFF2-40B4-BE49-F238E27FC236}">
                <a16:creationId xmlns:a16="http://schemas.microsoft.com/office/drawing/2014/main" id="{AA39B706-39C8-E825-DB89-7128414844FE}"/>
              </a:ext>
            </a:extLst>
          </p:cNvPr>
          <p:cNvSpPr txBox="1"/>
          <p:nvPr/>
        </p:nvSpPr>
        <p:spPr>
          <a:xfrm>
            <a:off x="4194212" y="3220410"/>
            <a:ext cx="2898068" cy="1077218"/>
          </a:xfrm>
          <a:prstGeom prst="rect">
            <a:avLst/>
          </a:prstGeom>
          <a:noFill/>
        </p:spPr>
        <p:txBody>
          <a:bodyPr wrap="square" rtlCol="0">
            <a:spAutoFit/>
          </a:bodyPr>
          <a:lstStyle/>
          <a:p>
            <a:pPr marL="285750" indent="-285750">
              <a:buFont typeface="Arial" panose="020B0604020202020204" pitchFamily="34" charset="0"/>
              <a:buChar char="•"/>
            </a:pPr>
            <a:r>
              <a:rPr lang="nl-NL" sz="1600" dirty="0">
                <a:latin typeface="Raleway" panose="020B0604020202020204" charset="0"/>
              </a:rPr>
              <a:t>Moeite met oriënteren en richting bepalen</a:t>
            </a:r>
          </a:p>
          <a:p>
            <a:pPr marL="285750" indent="-285750">
              <a:buFont typeface="Arial" panose="020B0604020202020204" pitchFamily="34" charset="0"/>
              <a:buChar char="•"/>
            </a:pPr>
            <a:r>
              <a:rPr lang="nl-NL" sz="1600" dirty="0">
                <a:latin typeface="Raleway" panose="020B0604020202020204" charset="0"/>
              </a:rPr>
              <a:t>Moeite met dag en nacht cyclus </a:t>
            </a:r>
          </a:p>
        </p:txBody>
      </p:sp>
      <p:sp>
        <p:nvSpPr>
          <p:cNvPr id="10" name="Tekstvak 12">
            <a:extLst>
              <a:ext uri="{FF2B5EF4-FFF2-40B4-BE49-F238E27FC236}">
                <a16:creationId xmlns:a16="http://schemas.microsoft.com/office/drawing/2014/main" id="{48650CDC-90FB-0DC0-D944-3E576C23D85A}"/>
              </a:ext>
            </a:extLst>
          </p:cNvPr>
          <p:cNvSpPr txBox="1"/>
          <p:nvPr/>
        </p:nvSpPr>
        <p:spPr>
          <a:xfrm>
            <a:off x="248777" y="3220410"/>
            <a:ext cx="3874340" cy="1569660"/>
          </a:xfrm>
          <a:prstGeom prst="rect">
            <a:avLst/>
          </a:prstGeom>
          <a:noFill/>
        </p:spPr>
        <p:txBody>
          <a:bodyPr wrap="square" rtlCol="0">
            <a:spAutoFit/>
          </a:bodyPr>
          <a:lstStyle/>
          <a:p>
            <a:pPr marL="285750" indent="-285750">
              <a:buFont typeface="Arial" panose="020B0604020202020204" pitchFamily="34" charset="0"/>
              <a:buChar char="•"/>
            </a:pPr>
            <a:r>
              <a:rPr lang="nl-NL" sz="1600" dirty="0">
                <a:latin typeface="Raleway" panose="020B0604020202020204" charset="0"/>
              </a:rPr>
              <a:t>Kan zich op basis van een lamp of raam oriënteren</a:t>
            </a:r>
          </a:p>
          <a:p>
            <a:pPr marL="285750" indent="-285750">
              <a:buFont typeface="Arial" panose="020B0604020202020204" pitchFamily="34" charset="0"/>
              <a:buChar char="•"/>
            </a:pPr>
            <a:r>
              <a:rPr lang="nl-NL" sz="1600" dirty="0">
                <a:latin typeface="Raleway" panose="020B0604020202020204" charset="0"/>
              </a:rPr>
              <a:t>Kan zich buiten oriënteren op basis van zon en schaduw</a:t>
            </a:r>
          </a:p>
          <a:p>
            <a:pPr marL="285750" indent="-285750">
              <a:buFont typeface="Arial" panose="020B0604020202020204" pitchFamily="34" charset="0"/>
              <a:buChar char="•"/>
            </a:pPr>
            <a:r>
              <a:rPr lang="nl-NL" sz="1600" dirty="0">
                <a:latin typeface="Raleway" panose="020B0604020202020204" charset="0"/>
              </a:rPr>
              <a:t>“Ziet” wanneer het dag is (biologische klok)</a:t>
            </a:r>
          </a:p>
        </p:txBody>
      </p:sp>
      <p:sp>
        <p:nvSpPr>
          <p:cNvPr id="11" name="Tekstvak 6">
            <a:extLst>
              <a:ext uri="{FF2B5EF4-FFF2-40B4-BE49-F238E27FC236}">
                <a16:creationId xmlns:a16="http://schemas.microsoft.com/office/drawing/2014/main" id="{EC33437A-5FD3-6326-8206-BC20950FC25F}"/>
              </a:ext>
            </a:extLst>
          </p:cNvPr>
          <p:cNvSpPr txBox="1"/>
          <p:nvPr/>
        </p:nvSpPr>
        <p:spPr>
          <a:xfrm>
            <a:off x="4196063" y="2850925"/>
            <a:ext cx="1729961" cy="338554"/>
          </a:xfrm>
          <a:prstGeom prst="rect">
            <a:avLst/>
          </a:prstGeom>
          <a:noFill/>
        </p:spPr>
        <p:txBody>
          <a:bodyPr wrap="none" rtlCol="0">
            <a:spAutoFit/>
          </a:bodyPr>
          <a:lstStyle/>
          <a:p>
            <a:r>
              <a:rPr lang="nl-NL" sz="1600" b="1" u="sng" dirty="0">
                <a:latin typeface="Raleway" panose="020B0604020202020204" charset="0"/>
              </a:rPr>
              <a:t>Ziet totaal niets</a:t>
            </a:r>
          </a:p>
        </p:txBody>
      </p:sp>
      <p:sp>
        <p:nvSpPr>
          <p:cNvPr id="14" name="Tekstvak 7">
            <a:extLst>
              <a:ext uri="{FF2B5EF4-FFF2-40B4-BE49-F238E27FC236}">
                <a16:creationId xmlns:a16="http://schemas.microsoft.com/office/drawing/2014/main" id="{616C14AB-1D07-4AC2-E579-BD8CAE7B20C6}"/>
              </a:ext>
            </a:extLst>
          </p:cNvPr>
          <p:cNvSpPr txBox="1"/>
          <p:nvPr/>
        </p:nvSpPr>
        <p:spPr>
          <a:xfrm>
            <a:off x="265613" y="2840795"/>
            <a:ext cx="1898277" cy="338554"/>
          </a:xfrm>
          <a:prstGeom prst="rect">
            <a:avLst/>
          </a:prstGeom>
          <a:noFill/>
        </p:spPr>
        <p:txBody>
          <a:bodyPr wrap="none" rtlCol="0">
            <a:spAutoFit/>
          </a:bodyPr>
          <a:lstStyle/>
          <a:p>
            <a:r>
              <a:rPr lang="nl-NL" sz="1600" b="1" u="sng" dirty="0">
                <a:latin typeface="Raleway" panose="020B0604020202020204" charset="0"/>
              </a:rPr>
              <a:t>Ziet nog wat licht</a:t>
            </a:r>
          </a:p>
        </p:txBody>
      </p:sp>
      <p:sp>
        <p:nvSpPr>
          <p:cNvPr id="20" name="Rechthoek: afgeronde hoeken 19">
            <a:extLst>
              <a:ext uri="{FF2B5EF4-FFF2-40B4-BE49-F238E27FC236}">
                <a16:creationId xmlns:a16="http://schemas.microsoft.com/office/drawing/2014/main" id="{79AEC6DF-C394-F8DC-21A7-9398C0FA1676}"/>
              </a:ext>
            </a:extLst>
          </p:cNvPr>
          <p:cNvSpPr/>
          <p:nvPr/>
        </p:nvSpPr>
        <p:spPr bwMode="auto">
          <a:xfrm>
            <a:off x="5295128" y="4578763"/>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1" name="Picture 2" descr="MaculaVereniging">
            <a:extLst>
              <a:ext uri="{FF2B5EF4-FFF2-40B4-BE49-F238E27FC236}">
                <a16:creationId xmlns:a16="http://schemas.microsoft.com/office/drawing/2014/main" id="{6742662F-D899-CAB2-D0FD-B0671463F2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6334018" y="4737079"/>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2" name="Afbeelding 21">
            <a:extLst>
              <a:ext uri="{FF2B5EF4-FFF2-40B4-BE49-F238E27FC236}">
                <a16:creationId xmlns:a16="http://schemas.microsoft.com/office/drawing/2014/main" id="{FD6C2657-9807-4B80-3F5B-9398B001EF94}"/>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5456709" y="4674519"/>
            <a:ext cx="915413" cy="349037"/>
          </a:xfrm>
          <a:prstGeom prst="rect">
            <a:avLst/>
          </a:prstGeom>
        </p:spPr>
      </p:pic>
    </p:spTree>
    <p:extLst>
      <p:ext uri="{BB962C8B-B14F-4D97-AF65-F5344CB8AC3E}">
        <p14:creationId xmlns:p14="http://schemas.microsoft.com/office/powerpoint/2010/main" val="3708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ppt_x"/>
                                          </p:val>
                                        </p:tav>
                                        <p:tav tm="100000">
                                          <p:val>
                                            <p:strVal val="#ppt_x"/>
                                          </p:val>
                                        </p:tav>
                                      </p:tavLst>
                                    </p:anim>
                                    <p:anim calcmode="lin" valueType="num">
                                      <p:cBhvr additive="base">
                                        <p:cTn id="16" dur="20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ppt_x"/>
                                          </p:val>
                                        </p:tav>
                                        <p:tav tm="100000">
                                          <p:val>
                                            <p:strVal val="#ppt_x"/>
                                          </p:val>
                                        </p:tav>
                                      </p:tavLst>
                                    </p:anim>
                                    <p:anim calcmode="lin" valueType="num">
                                      <p:cBhvr additive="base">
                                        <p:cTn id="20"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grpId="0"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10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4">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6" fill="hold" grpId="0" nodeType="with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additive="base">
                                        <p:cTn id="29"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11">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2000" fill="hold"/>
                                        <p:tgtEl>
                                          <p:spTgt spid="10"/>
                                        </p:tgtEl>
                                        <p:attrNameLst>
                                          <p:attrName>ppt_x</p:attrName>
                                        </p:attrNameLst>
                                      </p:cBhvr>
                                      <p:tavLst>
                                        <p:tav tm="0">
                                          <p:val>
                                            <p:strVal val="#ppt_x"/>
                                          </p:val>
                                        </p:tav>
                                        <p:tav tm="100000">
                                          <p:val>
                                            <p:strVal val="#ppt_x"/>
                                          </p:val>
                                        </p:tav>
                                      </p:tavLst>
                                    </p:anim>
                                    <p:anim calcmode="lin" valueType="num">
                                      <p:cBhvr additive="base">
                                        <p:cTn id="34" dur="20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2000" fill="hold"/>
                                        <p:tgtEl>
                                          <p:spTgt spid="9"/>
                                        </p:tgtEl>
                                        <p:attrNameLst>
                                          <p:attrName>ppt_x</p:attrName>
                                        </p:attrNameLst>
                                      </p:cBhvr>
                                      <p:tavLst>
                                        <p:tav tm="0">
                                          <p:val>
                                            <p:strVal val="#ppt_x"/>
                                          </p:val>
                                        </p:tav>
                                        <p:tav tm="100000">
                                          <p:val>
                                            <p:strVal val="#ppt_x"/>
                                          </p:val>
                                        </p:tav>
                                      </p:tavLst>
                                    </p:anim>
                                    <p:anim calcmode="lin" valueType="num">
                                      <p:cBhvr additive="base">
                                        <p:cTn id="3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p:bldP spid="9" grpId="0"/>
      <p:bldP spid="10" grpId="0"/>
      <p:bldP spid="11" grpId="0" build="p"/>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vak 19">
            <a:extLst>
              <a:ext uri="{FF2B5EF4-FFF2-40B4-BE49-F238E27FC236}">
                <a16:creationId xmlns:a16="http://schemas.microsoft.com/office/drawing/2014/main" id="{FAC2BE4D-DAF2-7B4C-A7AC-B29ED3D253FB}"/>
              </a:ext>
            </a:extLst>
          </p:cNvPr>
          <p:cNvSpPr txBox="1"/>
          <p:nvPr/>
        </p:nvSpPr>
        <p:spPr>
          <a:xfrm>
            <a:off x="814932" y="1357559"/>
            <a:ext cx="6205337" cy="1631216"/>
          </a:xfrm>
          <a:prstGeom prst="rect">
            <a:avLst/>
          </a:prstGeom>
          <a:noFill/>
        </p:spPr>
        <p:txBody>
          <a:bodyPr wrap="square" rtlCol="0">
            <a:spAutoFit/>
          </a:bodyPr>
          <a:lstStyle/>
          <a:p>
            <a:pPr marL="285750" indent="-285750">
              <a:buFont typeface="Arial" panose="020B0604020202020204" pitchFamily="34" charset="0"/>
              <a:buChar char="•"/>
            </a:pPr>
            <a:r>
              <a:rPr lang="nl-NL" sz="2000" dirty="0">
                <a:solidFill>
                  <a:srgbClr val="00557F"/>
                </a:solidFill>
                <a:latin typeface="Raleway" panose="020B0503030101060003" pitchFamily="34" charset="77"/>
              </a:rPr>
              <a:t>Meer licht nodig en moeite met lezen</a:t>
            </a: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Dichter bij TV gaan zitten</a:t>
            </a: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Eerder vermoeid na lezen of TV kijken</a:t>
            </a: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Regelmatig iets omstoten, struikelen of botsen </a:t>
            </a: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Vlekken in kleding bij onberispelijk persoon</a:t>
            </a:r>
          </a:p>
        </p:txBody>
      </p:sp>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Rechthoek: afgeronde hoeken 1">
            <a:extLst>
              <a:ext uri="{FF2B5EF4-FFF2-40B4-BE49-F238E27FC236}">
                <a16:creationId xmlns:a16="http://schemas.microsoft.com/office/drawing/2014/main" id="{A58E0034-2B5A-3A65-922A-5A659A5CFDD6}"/>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D2FA6D38-96D4-A2CA-D5FB-1AD3E6C39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C7C107D-47CE-DD25-B52B-88461F8A403D}"/>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tel 19">
            <a:extLst>
              <a:ext uri="{FF2B5EF4-FFF2-40B4-BE49-F238E27FC236}">
                <a16:creationId xmlns:a16="http://schemas.microsoft.com/office/drawing/2014/main" id="{4877F40D-B863-1475-529C-7FEE152E2025}"/>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Hoe slechtziendheid herkennen?</a:t>
            </a:r>
          </a:p>
        </p:txBody>
      </p:sp>
    </p:spTree>
    <p:extLst>
      <p:ext uri="{BB962C8B-B14F-4D97-AF65-F5344CB8AC3E}">
        <p14:creationId xmlns:p14="http://schemas.microsoft.com/office/powerpoint/2010/main" val="884339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FD1B38C4-1428-0340-9B3E-DB7BECC07A58}"/>
              </a:ext>
              <a:ext uri="{C183D7F6-B498-43B3-948B-1728B52AA6E4}">
                <adec:decorative xmlns:adec="http://schemas.microsoft.com/office/drawing/2017/decorative" val="1"/>
              </a:ext>
            </a:extLst>
          </p:cNvPr>
          <p:cNvSpPr>
            <a:spLocks noChangeAspect="1"/>
          </p:cNvSpPr>
          <p:nvPr/>
        </p:nvSpPr>
        <p:spPr bwMode="auto">
          <a:xfrm>
            <a:off x="7164288" y="0"/>
            <a:ext cx="1979710" cy="5166419"/>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solidFill>
            <a:srgbClr val="76C1D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8" name="Tekstvak 17">
            <a:extLst>
              <a:ext uri="{FF2B5EF4-FFF2-40B4-BE49-F238E27FC236}">
                <a16:creationId xmlns:a16="http://schemas.microsoft.com/office/drawing/2014/main" id="{FC579D27-20A6-8C4B-BD4F-D3C4DEC28BC5}"/>
              </a:ext>
            </a:extLst>
          </p:cNvPr>
          <p:cNvSpPr txBox="1"/>
          <p:nvPr/>
        </p:nvSpPr>
        <p:spPr>
          <a:xfrm>
            <a:off x="566217" y="1613713"/>
            <a:ext cx="4765180" cy="1938992"/>
          </a:xfrm>
          <a:prstGeom prst="rect">
            <a:avLst/>
          </a:prstGeom>
          <a:noFill/>
        </p:spPr>
        <p:txBody>
          <a:bodyPr wrap="square" rtlCol="0">
            <a:spAutoFit/>
          </a:bodyPr>
          <a:lstStyle/>
          <a:p>
            <a:pPr marL="285750" indent="-285750">
              <a:buFont typeface="Arial" panose="020B0604020202020204" pitchFamily="34" charset="0"/>
              <a:buChar char="•"/>
            </a:pPr>
            <a:r>
              <a:rPr lang="nl-NL" sz="2000" dirty="0">
                <a:solidFill>
                  <a:srgbClr val="00557F"/>
                </a:solidFill>
                <a:latin typeface="Raleway" panose="020B0503030101060003" pitchFamily="34" charset="77"/>
              </a:rPr>
              <a:t>Kleurenblindheid /Verziendheid</a:t>
            </a: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Sterke bijziendheid</a:t>
            </a: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Verminderd contrast en/of helderheid</a:t>
            </a:r>
          </a:p>
          <a:p>
            <a:pPr marL="285750" indent="-285750">
              <a:buFont typeface="Arial" panose="020B0604020202020204" pitchFamily="34" charset="0"/>
              <a:buChar char="•"/>
            </a:pPr>
            <a:r>
              <a:rPr lang="nl-NL" sz="2000" dirty="0" err="1">
                <a:solidFill>
                  <a:srgbClr val="00557F"/>
                </a:solidFill>
                <a:latin typeface="Raleway" panose="020B0503030101060003" pitchFamily="34" charset="77"/>
              </a:rPr>
              <a:t>Gezichtsveldsbeperking</a:t>
            </a:r>
            <a:endParaRPr lang="nl-NL" sz="2000" dirty="0">
              <a:solidFill>
                <a:srgbClr val="00557F"/>
              </a:solidFill>
              <a:latin typeface="Raleway" panose="020B0503030101060003" pitchFamily="34" charset="77"/>
            </a:endParaRPr>
          </a:p>
          <a:p>
            <a:pPr marL="285750" indent="-285750">
              <a:buFont typeface="Arial" panose="020B0604020202020204" pitchFamily="34" charset="0"/>
              <a:buChar char="•"/>
            </a:pPr>
            <a:r>
              <a:rPr lang="nl-NL" sz="2000" dirty="0">
                <a:solidFill>
                  <a:srgbClr val="00557F"/>
                </a:solidFill>
                <a:latin typeface="Raleway" panose="020B0503030101060003" pitchFamily="34" charset="77"/>
              </a:rPr>
              <a:t>Moeite met zien in het donker</a:t>
            </a:r>
          </a:p>
        </p:txBody>
      </p:sp>
      <p:sp>
        <p:nvSpPr>
          <p:cNvPr id="13" name="Vrije vorm 12" descr="Jonge man tijdens oogonderzoek">
            <a:extLst>
              <a:ext uri="{FF2B5EF4-FFF2-40B4-BE49-F238E27FC236}">
                <a16:creationId xmlns:a16="http://schemas.microsoft.com/office/drawing/2014/main" id="{87FF0E4D-02EB-B049-8AE4-2A79C948C146}"/>
              </a:ext>
            </a:extLst>
          </p:cNvPr>
          <p:cNvSpPr/>
          <p:nvPr/>
        </p:nvSpPr>
        <p:spPr bwMode="auto">
          <a:xfrm>
            <a:off x="5699978" y="688131"/>
            <a:ext cx="3444022" cy="4205978"/>
          </a:xfrm>
          <a:custGeom>
            <a:avLst/>
            <a:gdLst>
              <a:gd name="connsiteX0" fmla="*/ 2054795 w 3444022"/>
              <a:gd name="connsiteY0" fmla="*/ 0 h 4205978"/>
              <a:gd name="connsiteX1" fmla="*/ 3361835 w 3444022"/>
              <a:gd name="connsiteY1" fmla="*/ 480220 h 4205978"/>
              <a:gd name="connsiteX2" fmla="*/ 3444022 w 3444022"/>
              <a:gd name="connsiteY2" fmla="*/ 556669 h 4205978"/>
              <a:gd name="connsiteX3" fmla="*/ 3444022 w 3444022"/>
              <a:gd name="connsiteY3" fmla="*/ 3649310 h 4205978"/>
              <a:gd name="connsiteX4" fmla="*/ 3361835 w 3444022"/>
              <a:gd name="connsiteY4" fmla="*/ 3725758 h 4205978"/>
              <a:gd name="connsiteX5" fmla="*/ 2054795 w 3444022"/>
              <a:gd name="connsiteY5" fmla="*/ 4205978 h 4205978"/>
              <a:gd name="connsiteX6" fmla="*/ 0 w 3444022"/>
              <a:gd name="connsiteY6" fmla="*/ 2102989 h 4205978"/>
              <a:gd name="connsiteX7" fmla="*/ 2054795 w 3444022"/>
              <a:gd name="connsiteY7" fmla="*/ 0 h 420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022" h="4205978">
                <a:moveTo>
                  <a:pt x="2054795" y="0"/>
                </a:moveTo>
                <a:cubicBezTo>
                  <a:pt x="2551284" y="0"/>
                  <a:pt x="3006646" y="180217"/>
                  <a:pt x="3361835" y="480220"/>
                </a:cubicBezTo>
                <a:lnTo>
                  <a:pt x="3444022" y="556669"/>
                </a:lnTo>
                <a:lnTo>
                  <a:pt x="3444022" y="3649310"/>
                </a:lnTo>
                <a:lnTo>
                  <a:pt x="3361835" y="3725758"/>
                </a:lnTo>
                <a:cubicBezTo>
                  <a:pt x="3006646" y="4025762"/>
                  <a:pt x="2551284" y="4205978"/>
                  <a:pt x="2054795" y="4205978"/>
                </a:cubicBezTo>
                <a:cubicBezTo>
                  <a:pt x="919963" y="4205978"/>
                  <a:pt x="0" y="3264438"/>
                  <a:pt x="0" y="2102989"/>
                </a:cubicBezTo>
                <a:cubicBezTo>
                  <a:pt x="0" y="941540"/>
                  <a:pt x="919963" y="0"/>
                  <a:pt x="2054795" y="0"/>
                </a:cubicBezTo>
                <a:close/>
              </a:path>
            </a:pathLst>
          </a:custGeom>
          <a:blipFill>
            <a:blip r:embed="rId3"/>
            <a:srcRect/>
            <a:stretch>
              <a:fillRect l="-30661" r="-5290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Rechthoek: afgeronde hoeken 1">
            <a:extLst>
              <a:ext uri="{FF2B5EF4-FFF2-40B4-BE49-F238E27FC236}">
                <a16:creationId xmlns:a16="http://schemas.microsoft.com/office/drawing/2014/main" id="{CB281F81-7C60-BC84-C014-3A33DC1ABC2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632FE64C-ECE4-6761-627F-060723A60F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BA8440C-77DA-DBE7-CF1A-81AD09F1F119}"/>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tel 19">
            <a:extLst>
              <a:ext uri="{FF2B5EF4-FFF2-40B4-BE49-F238E27FC236}">
                <a16:creationId xmlns:a16="http://schemas.microsoft.com/office/drawing/2014/main" id="{E285B00D-E091-775A-E73C-7ACF8426330A}"/>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Vormen van verminderd zicht</a:t>
            </a:r>
          </a:p>
        </p:txBody>
      </p:sp>
    </p:spTree>
    <p:extLst>
      <p:ext uri="{BB962C8B-B14F-4D97-AF65-F5344CB8AC3E}">
        <p14:creationId xmlns:p14="http://schemas.microsoft.com/office/powerpoint/2010/main" val="2915060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57F"/>
        </a:solidFill>
        <a:effectLst/>
      </p:bgPr>
    </p:bg>
    <p:spTree>
      <p:nvGrpSpPr>
        <p:cNvPr id="1" name=""/>
        <p:cNvGrpSpPr/>
        <p:nvPr/>
      </p:nvGrpSpPr>
      <p:grpSpPr>
        <a:xfrm>
          <a:off x="0" y="0"/>
          <a:ext cx="0" cy="0"/>
          <a:chOff x="0" y="0"/>
          <a:chExt cx="0" cy="0"/>
        </a:xfrm>
      </p:grpSpPr>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600" b="0" i="0" u="none" strike="noStrike" cap="none" normalizeH="0" baseline="0" dirty="0">
              <a:ln>
                <a:noFill/>
              </a:ln>
              <a:solidFill>
                <a:schemeClr val="tx1"/>
              </a:solidFill>
              <a:effectLst/>
              <a:latin typeface="Raleway" panose="020B0503030101060003" pitchFamily="34" charset="77"/>
            </a:endParaRPr>
          </a:p>
        </p:txBody>
      </p:sp>
      <p:sp>
        <p:nvSpPr>
          <p:cNvPr id="9" name="Tekstvak 8">
            <a:extLst>
              <a:ext uri="{FF2B5EF4-FFF2-40B4-BE49-F238E27FC236}">
                <a16:creationId xmlns:a16="http://schemas.microsoft.com/office/drawing/2014/main" id="{F2612851-3D58-1747-A6EC-B2F656714174}"/>
              </a:ext>
            </a:extLst>
          </p:cNvPr>
          <p:cNvSpPr txBox="1"/>
          <p:nvPr/>
        </p:nvSpPr>
        <p:spPr>
          <a:xfrm>
            <a:off x="323529" y="130659"/>
            <a:ext cx="6984776" cy="646331"/>
          </a:xfrm>
          <a:prstGeom prst="rect">
            <a:avLst/>
          </a:prstGeom>
          <a:noFill/>
        </p:spPr>
        <p:txBody>
          <a:bodyPr wrap="square" rtlCol="0">
            <a:spAutoFit/>
          </a:bodyPr>
          <a:lstStyle/>
          <a:p>
            <a:r>
              <a:rPr lang="nl-NL" sz="3600" b="1" dirty="0">
                <a:solidFill>
                  <a:schemeClr val="bg1"/>
                </a:solidFill>
                <a:latin typeface="Raleway" panose="020B0503030101060003" pitchFamily="34" charset="77"/>
              </a:rPr>
              <a:t>Oogaandoeningen</a:t>
            </a:r>
            <a:endParaRPr lang="nl-NL" sz="3600" dirty="0">
              <a:solidFill>
                <a:schemeClr val="bg1"/>
              </a:solidFill>
              <a:latin typeface="Raleway" panose="020B0503030101060003" pitchFamily="34" charset="77"/>
            </a:endParaRPr>
          </a:p>
        </p:txBody>
      </p:sp>
      <p:sp>
        <p:nvSpPr>
          <p:cNvPr id="12" name="Vrije vorm 17" descr="Jonge man tijdens oogonderzoek">
            <a:extLst>
              <a:ext uri="{FF2B5EF4-FFF2-40B4-BE49-F238E27FC236}">
                <a16:creationId xmlns:a16="http://schemas.microsoft.com/office/drawing/2014/main" id="{A8C748D4-BB25-42EE-8E09-798314D828E8}"/>
              </a:ext>
            </a:extLst>
          </p:cNvPr>
          <p:cNvSpPr>
            <a:spLocks/>
          </p:cNvSpPr>
          <p:nvPr/>
        </p:nvSpPr>
        <p:spPr bwMode="auto">
          <a:xfrm>
            <a:off x="7025742"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4"/>
            <a:srcRect/>
            <a:stretch>
              <a:fillRect l="-66735" r="-227265"/>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600" b="0" i="0" u="none" strike="noStrike" cap="none" normalizeH="0" baseline="0" dirty="0">
              <a:ln>
                <a:noFill/>
              </a:ln>
              <a:solidFill>
                <a:schemeClr val="tx1"/>
              </a:solidFill>
              <a:effectLst/>
              <a:latin typeface="Raleway" panose="020B0503030101060003" pitchFamily="34" charset="77"/>
            </a:endParaRPr>
          </a:p>
        </p:txBody>
      </p:sp>
      <p:sp>
        <p:nvSpPr>
          <p:cNvPr id="27" name="Rechthoek: afgeronde hoeken 26">
            <a:extLst>
              <a:ext uri="{FF2B5EF4-FFF2-40B4-BE49-F238E27FC236}">
                <a16:creationId xmlns:a16="http://schemas.microsoft.com/office/drawing/2014/main" id="{2F004920-9B7E-4350-E8E9-961CCD9B3324}"/>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8" name="Picture 2" descr="MaculaVereniging">
            <a:extLst>
              <a:ext uri="{FF2B5EF4-FFF2-40B4-BE49-F238E27FC236}">
                <a16:creationId xmlns:a16="http://schemas.microsoft.com/office/drawing/2014/main" id="{5FA18BD4-1170-EE55-5C39-D40B531A9F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AE0AF5AC-027D-5A60-E2BA-003EFE8B50F6}"/>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6" name="Rechthoek 5">
            <a:extLst>
              <a:ext uri="{FF2B5EF4-FFF2-40B4-BE49-F238E27FC236}">
                <a16:creationId xmlns:a16="http://schemas.microsoft.com/office/drawing/2014/main" id="{DD7140FC-A420-5F60-91E7-5DFC44E0E96F}"/>
              </a:ext>
            </a:extLst>
          </p:cNvPr>
          <p:cNvSpPr/>
          <p:nvPr/>
        </p:nvSpPr>
        <p:spPr>
          <a:xfrm>
            <a:off x="971600" y="1232794"/>
            <a:ext cx="6756102" cy="3416320"/>
          </a:xfrm>
          <a:prstGeom prst="rect">
            <a:avLst/>
          </a:prstGeom>
        </p:spPr>
        <p:txBody>
          <a:bodyPr wrap="square">
            <a:spAutoFit/>
          </a:bodyPr>
          <a:lstStyle/>
          <a:p>
            <a:r>
              <a:rPr lang="nl-NL" sz="1800" b="1" dirty="0">
                <a:solidFill>
                  <a:schemeClr val="bg1"/>
                </a:solidFill>
                <a:latin typeface="Verdana" pitchFamily="34" charset="0"/>
                <a:ea typeface="Verdana" pitchFamily="34" charset="0"/>
                <a:cs typeface="Verdana" pitchFamily="34" charset="0"/>
              </a:rPr>
              <a:t>Welke oogaandoeningen zijn er?</a:t>
            </a:r>
          </a:p>
          <a:p>
            <a:endParaRPr lang="nl-NL" sz="1800" dirty="0">
              <a:solidFill>
                <a:schemeClr val="bg1"/>
              </a:solidFill>
              <a:latin typeface="Verdana" pitchFamily="34" charset="0"/>
              <a:ea typeface="Verdana" pitchFamily="34" charset="0"/>
              <a:cs typeface="Verdana" pitchFamily="34" charset="0"/>
            </a:endParaRP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Maculadegeneratie</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Diabetische retinopathie</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Staar</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Glaucoom</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Gevolgen van hoge myopie</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Retinitis Pigmentosa</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Uveitis</a:t>
            </a: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Cornea </a:t>
            </a:r>
            <a:r>
              <a:rPr lang="nl-NL" sz="1800" dirty="0" err="1">
                <a:solidFill>
                  <a:schemeClr val="bg1"/>
                </a:solidFill>
                <a:latin typeface="Verdana" pitchFamily="34" charset="0"/>
                <a:ea typeface="Verdana" pitchFamily="34" charset="0"/>
                <a:cs typeface="Verdana" pitchFamily="34" charset="0"/>
              </a:rPr>
              <a:t>dystrophie</a:t>
            </a:r>
            <a:endParaRPr lang="nl-NL" sz="1800" dirty="0">
              <a:solidFill>
                <a:schemeClr val="bg1"/>
              </a:solidFill>
              <a:latin typeface="Verdana" pitchFamily="34" charset="0"/>
              <a:ea typeface="Verdana" pitchFamily="34" charset="0"/>
              <a:cs typeface="Verdana" pitchFamily="34" charset="0"/>
            </a:endParaRPr>
          </a:p>
          <a:p>
            <a:pPr>
              <a:buFont typeface="Arial" pitchFamily="34" charset="0"/>
              <a:buChar char="•"/>
            </a:pPr>
            <a:r>
              <a:rPr lang="nl-NL" sz="1800" dirty="0">
                <a:solidFill>
                  <a:schemeClr val="bg1"/>
                </a:solidFill>
                <a:latin typeface="Verdana" pitchFamily="34" charset="0"/>
                <a:ea typeface="Verdana" pitchFamily="34" charset="0"/>
                <a:cs typeface="Verdana" pitchFamily="34" charset="0"/>
              </a:rPr>
              <a:t> etc.</a:t>
            </a:r>
          </a:p>
          <a:p>
            <a:pPr>
              <a:buFont typeface="Arial" pitchFamily="34" charset="0"/>
              <a:buChar char="•"/>
            </a:pPr>
            <a:endParaRPr lang="nl-NL" sz="1800"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55676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Vrije vorm 17" descr="Oudere vrouw leest scherm mobiel met behulp van loep">
            <a:extLst>
              <a:ext uri="{FF2B5EF4-FFF2-40B4-BE49-F238E27FC236}">
                <a16:creationId xmlns:a16="http://schemas.microsoft.com/office/drawing/2014/main" id="{1C4A7E6C-0A44-6A48-BEDA-4AEFEB12C3AF}"/>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44000" r="-12900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7AC54B76-AD56-7E2A-3D12-91AD440CF4EF}"/>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Maculadegeneratie (LMD)</a:t>
            </a:r>
          </a:p>
        </p:txBody>
      </p:sp>
      <p:sp>
        <p:nvSpPr>
          <p:cNvPr id="3" name="Tijdelijke aanduiding voor inhoud 2">
            <a:extLst>
              <a:ext uri="{FF2B5EF4-FFF2-40B4-BE49-F238E27FC236}">
                <a16:creationId xmlns:a16="http://schemas.microsoft.com/office/drawing/2014/main" id="{49CC7A65-2A63-22C8-5EA2-551D9C33129F}"/>
              </a:ext>
            </a:extLst>
          </p:cNvPr>
          <p:cNvSpPr txBox="1">
            <a:spLocks/>
          </p:cNvSpPr>
          <p:nvPr/>
        </p:nvSpPr>
        <p:spPr bwMode="auto">
          <a:xfrm>
            <a:off x="323528" y="773931"/>
            <a:ext cx="6851104"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rmAutofit/>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nl-NL" sz="1802" dirty="0">
              <a:latin typeface="Verdana" panose="020B0604030504040204" pitchFamily="34" charset="0"/>
              <a:ea typeface="Verdana" panose="020B0604030504040204" pitchFamily="34" charset="0"/>
              <a:cs typeface="Verdana" panose="020B0604030504040204" pitchFamily="34" charset="0"/>
            </a:endParaRP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Maculadegeneratie begint meestal na het 50e levensjaar en is daarom leeftijd gerelateerd. </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Er is geleidelijke afbraak van de gele vlek. Kegeltjes vallen uit. Hierdoor neemt gezichtsscherpte sterk af.</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rPr>
              <a:t>(L)MD tast het (centrale) scherpe zien en het kleuren zien aan en kan vervormingen geven.</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rPr>
              <a:t>Het zicht aan de randen blijft wel vaak intact, al is dat vaak wazig.</a:t>
            </a:r>
          </a:p>
        </p:txBody>
      </p:sp>
      <p:pic>
        <p:nvPicPr>
          <p:cNvPr id="4" name="Afbeelding 3">
            <a:extLst>
              <a:ext uri="{FF2B5EF4-FFF2-40B4-BE49-F238E27FC236}">
                <a16:creationId xmlns:a16="http://schemas.microsoft.com/office/drawing/2014/main" id="{49623A8C-88BC-CA15-2AA2-B955653AB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891" y="3230189"/>
            <a:ext cx="3414616" cy="1881983"/>
          </a:xfrm>
          <a:prstGeom prst="rect">
            <a:avLst/>
          </a:prstGeom>
        </p:spPr>
      </p:pic>
      <p:sp>
        <p:nvSpPr>
          <p:cNvPr id="5" name="Rechthoek: afgeronde hoeken 4">
            <a:extLst>
              <a:ext uri="{FF2B5EF4-FFF2-40B4-BE49-F238E27FC236}">
                <a16:creationId xmlns:a16="http://schemas.microsoft.com/office/drawing/2014/main" id="{48723079-6839-0C25-25FF-F043A5CD37A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3A815D6F-F436-A490-19B9-23E794261F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99E3C5B-6AF8-6DD9-DB08-F3A699D40EE8}"/>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2118242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pic>
        <p:nvPicPr>
          <p:cNvPr id="7" name="Picture 2" descr="2 kinderen met een bal in hun hand, maar met een vlek in het midden.">
            <a:extLst>
              <a:ext uri="{FF2B5EF4-FFF2-40B4-BE49-F238E27FC236}">
                <a16:creationId xmlns:a16="http://schemas.microsoft.com/office/drawing/2014/main" id="{F7FE6020-843C-434C-B34E-98BC90F28378}"/>
              </a:ext>
            </a:extLst>
          </p:cNvPr>
          <p:cNvPicPr>
            <a:picLocks noChangeAspect="1" noChangeArrowheads="1"/>
          </p:cNvPicPr>
          <p:nvPr/>
        </p:nvPicPr>
        <p:blipFill>
          <a:blip r:embed="rId3" cstate="print"/>
          <a:srcRect/>
          <a:stretch>
            <a:fillRect/>
          </a:stretch>
        </p:blipFill>
        <p:spPr bwMode="auto">
          <a:xfrm>
            <a:off x="4635295" y="1350378"/>
            <a:ext cx="3674705" cy="2448272"/>
          </a:xfrm>
          <a:prstGeom prst="rect">
            <a:avLst/>
          </a:prstGeom>
          <a:noFill/>
        </p:spPr>
      </p:pic>
      <p:pic>
        <p:nvPicPr>
          <p:cNvPr id="9" name="Picture 3" descr="2 kinderen met een bal in hun hand.">
            <a:extLst>
              <a:ext uri="{FF2B5EF4-FFF2-40B4-BE49-F238E27FC236}">
                <a16:creationId xmlns:a16="http://schemas.microsoft.com/office/drawing/2014/main" id="{614A4647-00D1-4C6F-A1BE-5215380E5FA4}"/>
              </a:ext>
            </a:extLst>
          </p:cNvPr>
          <p:cNvPicPr>
            <a:picLocks noChangeAspect="1" noChangeArrowheads="1"/>
          </p:cNvPicPr>
          <p:nvPr/>
        </p:nvPicPr>
        <p:blipFill>
          <a:blip r:embed="rId4" cstate="print"/>
          <a:srcRect/>
          <a:stretch>
            <a:fillRect/>
          </a:stretch>
        </p:blipFill>
        <p:spPr bwMode="auto">
          <a:xfrm>
            <a:off x="674855" y="883346"/>
            <a:ext cx="3528392" cy="2940326"/>
          </a:xfrm>
          <a:prstGeom prst="rect">
            <a:avLst/>
          </a:prstGeom>
          <a:noFill/>
        </p:spPr>
      </p:pic>
      <p:sp>
        <p:nvSpPr>
          <p:cNvPr id="11" name="Tekstvak 6">
            <a:extLst>
              <a:ext uri="{FF2B5EF4-FFF2-40B4-BE49-F238E27FC236}">
                <a16:creationId xmlns:a16="http://schemas.microsoft.com/office/drawing/2014/main" id="{C5E4DB8B-74F2-4C9F-A540-35267FE4A018}"/>
              </a:ext>
            </a:extLst>
          </p:cNvPr>
          <p:cNvSpPr txBox="1"/>
          <p:nvPr/>
        </p:nvSpPr>
        <p:spPr>
          <a:xfrm>
            <a:off x="1538951" y="4047995"/>
            <a:ext cx="1662635" cy="338554"/>
          </a:xfrm>
          <a:prstGeom prst="rect">
            <a:avLst/>
          </a:prstGeom>
          <a:noFill/>
        </p:spPr>
        <p:txBody>
          <a:bodyPr wrap="none" rtlCol="0">
            <a:spAutoFit/>
          </a:bodyPr>
          <a:lstStyle/>
          <a:p>
            <a:r>
              <a:rPr lang="nl-NL" sz="1600" b="1" dirty="0">
                <a:solidFill>
                  <a:srgbClr val="00557F"/>
                </a:solidFill>
                <a:latin typeface="Raleway" panose="020B0604020202020204" charset="0"/>
              </a:rPr>
              <a:t>Normaal beeld</a:t>
            </a:r>
          </a:p>
        </p:txBody>
      </p:sp>
      <p:sp>
        <p:nvSpPr>
          <p:cNvPr id="12" name="Tekstvak 7">
            <a:extLst>
              <a:ext uri="{FF2B5EF4-FFF2-40B4-BE49-F238E27FC236}">
                <a16:creationId xmlns:a16="http://schemas.microsoft.com/office/drawing/2014/main" id="{7B56D23A-EDE3-45F0-86E4-1C1CB037EEE6}"/>
              </a:ext>
            </a:extLst>
          </p:cNvPr>
          <p:cNvSpPr txBox="1"/>
          <p:nvPr/>
        </p:nvSpPr>
        <p:spPr>
          <a:xfrm>
            <a:off x="4995335" y="4047995"/>
            <a:ext cx="2924198" cy="584775"/>
          </a:xfrm>
          <a:prstGeom prst="rect">
            <a:avLst/>
          </a:prstGeom>
          <a:noFill/>
        </p:spPr>
        <p:txBody>
          <a:bodyPr wrap="none" rtlCol="0">
            <a:spAutoFit/>
          </a:bodyPr>
          <a:lstStyle/>
          <a:p>
            <a:r>
              <a:rPr lang="nl-NL" sz="1600" b="1" dirty="0">
                <a:solidFill>
                  <a:srgbClr val="00557F"/>
                </a:solidFill>
                <a:latin typeface="Raleway" panose="020B0604020202020204" charset="0"/>
              </a:rPr>
              <a:t>Beeld bij leeftijdsgebonden</a:t>
            </a:r>
          </a:p>
          <a:p>
            <a:r>
              <a:rPr lang="nl-NL" sz="1600" b="1" dirty="0">
                <a:solidFill>
                  <a:srgbClr val="00557F"/>
                </a:solidFill>
                <a:latin typeface="Raleway" panose="020B0604020202020204" charset="0"/>
              </a:rPr>
              <a:t>Maculadegeneratie</a:t>
            </a:r>
          </a:p>
        </p:txBody>
      </p:sp>
      <p:sp>
        <p:nvSpPr>
          <p:cNvPr id="2" name="Titel 19">
            <a:extLst>
              <a:ext uri="{FF2B5EF4-FFF2-40B4-BE49-F238E27FC236}">
                <a16:creationId xmlns:a16="http://schemas.microsoft.com/office/drawing/2014/main" id="{A0BE1014-550E-4828-5954-7A492F2350EC}"/>
              </a:ext>
            </a:extLst>
          </p:cNvPr>
          <p:cNvSpPr txBox="1">
            <a:spLocks/>
          </p:cNvSpPr>
          <p:nvPr/>
        </p:nvSpPr>
        <p:spPr bwMode="auto">
          <a:xfrm>
            <a:off x="234467" y="-2902"/>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Maculadegeneratie (LMD)</a:t>
            </a:r>
          </a:p>
        </p:txBody>
      </p:sp>
      <p:sp>
        <p:nvSpPr>
          <p:cNvPr id="3" name="Rechthoek: afgeronde hoeken 2">
            <a:extLst>
              <a:ext uri="{FF2B5EF4-FFF2-40B4-BE49-F238E27FC236}">
                <a16:creationId xmlns:a16="http://schemas.microsoft.com/office/drawing/2014/main" id="{904765AF-0EBB-CEE1-CE95-0965BE82E571}"/>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080D4624-3CFD-018A-3634-5B0A581CE0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A63A94B4-2507-10B6-649C-85A2FE076B3B}"/>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1096384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0D238E03-966B-46B6-5913-53956023D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88" y="996791"/>
            <a:ext cx="8470776" cy="3247131"/>
          </a:xfrm>
          <a:prstGeom prst="rect">
            <a:avLst/>
          </a:prstGeom>
        </p:spPr>
      </p:pic>
      <p:sp>
        <p:nvSpPr>
          <p:cNvPr id="6" name="Rechthoek: afgeronde hoeken 5">
            <a:extLst>
              <a:ext uri="{FF2B5EF4-FFF2-40B4-BE49-F238E27FC236}">
                <a16:creationId xmlns:a16="http://schemas.microsoft.com/office/drawing/2014/main" id="{612047C2-466C-F016-BC09-1DFEF05A75C4}"/>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9" name="Picture 2" descr="MaculaVereniging">
            <a:extLst>
              <a:ext uri="{FF2B5EF4-FFF2-40B4-BE49-F238E27FC236}">
                <a16:creationId xmlns:a16="http://schemas.microsoft.com/office/drawing/2014/main" id="{8FEB5276-A68F-9F89-8A54-B710ED14E1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99194D50-3D5F-EC4C-55FB-202607246A99}"/>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13" name="Titel 19">
            <a:extLst>
              <a:ext uri="{FF2B5EF4-FFF2-40B4-BE49-F238E27FC236}">
                <a16:creationId xmlns:a16="http://schemas.microsoft.com/office/drawing/2014/main" id="{2DFAD81D-E34C-FE06-59DF-F71A3AF3C14E}"/>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Maculadegeneratie (LMD)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5710" y="696501"/>
            <a:ext cx="6592305" cy="3397250"/>
          </a:xfrm>
        </p:spPr>
        <p:txBody>
          <a:bodyPr>
            <a:noAutofit/>
          </a:bodyPr>
          <a:lstStyle/>
          <a:p>
            <a:endParaRPr lang="nl-NL" sz="1800" b="1" dirty="0">
              <a:latin typeface="Verdana" panose="020B0604030504040204" pitchFamily="34" charset="0"/>
              <a:ea typeface="Verdana" panose="020B0604030504040204" pitchFamily="34" charset="0"/>
              <a:cs typeface="Verdana" panose="020B0604030504040204" pitchFamily="34" charset="0"/>
            </a:endParaRPr>
          </a:p>
          <a:p>
            <a:r>
              <a:rPr lang="nl-NL" sz="1800" b="1" dirty="0">
                <a:latin typeface="Verdana" panose="020B0604030504040204" pitchFamily="34" charset="0"/>
                <a:ea typeface="Verdana" panose="020B0604030504040204" pitchFamily="34" charset="0"/>
                <a:cs typeface="Verdana" panose="020B0604030504040204" pitchFamily="34" charset="0"/>
              </a:rPr>
              <a:t>Droge macula degeneratie</a:t>
            </a:r>
          </a:p>
          <a:p>
            <a:pPr marL="343220" lvl="1" indent="0">
              <a:buNone/>
            </a:pPr>
            <a:r>
              <a:rPr lang="nl-NL" sz="1600" dirty="0">
                <a:latin typeface="Verdana" panose="020B0604030504040204" pitchFamily="34" charset="0"/>
                <a:ea typeface="Verdana" panose="020B0604030504040204" pitchFamily="34" charset="0"/>
                <a:cs typeface="Verdana" panose="020B0604030504040204" pitchFamily="34" charset="0"/>
              </a:rPr>
              <a:t>is een sluipend en zéér langzaam verlopend proces, waarbij het vele jaren kan duren, voordat het zien achteruit gaat. Hiervoor is (nog)geen behandeling. </a:t>
            </a:r>
            <a:r>
              <a:rPr lang="nl-NL" sz="1600" dirty="0">
                <a:latin typeface="Verdana" panose="020B0604030504040204" pitchFamily="34" charset="0"/>
                <a:ea typeface="Verdana" panose="020B0604030504040204" pitchFamily="34" charset="0"/>
              </a:rPr>
              <a:t>Afvalstoffen worden onvoldoende afgevoerd</a:t>
            </a:r>
            <a:br>
              <a:rPr lang="nl-NL" sz="1600" dirty="0">
                <a:latin typeface="Verdana" panose="020B0604030504040204" pitchFamily="34" charset="0"/>
                <a:ea typeface="Verdana" panose="020B0604030504040204" pitchFamily="34" charset="0"/>
                <a:cs typeface="Verdana" panose="020B0604030504040204" pitchFamily="34" charset="0"/>
              </a:rPr>
            </a:br>
            <a:endParaRPr lang="nl-NL" sz="1600" dirty="0"/>
          </a:p>
          <a:p>
            <a:r>
              <a:rPr lang="nl-NL" sz="1800" b="1" dirty="0">
                <a:latin typeface="Verdana" panose="020B0604030504040204" pitchFamily="34" charset="0"/>
                <a:ea typeface="Verdana" panose="020B0604030504040204" pitchFamily="34" charset="0"/>
                <a:cs typeface="Verdana" panose="020B0604030504040204" pitchFamily="34" charset="0"/>
              </a:rPr>
              <a:t>Natte macula degeneratie</a:t>
            </a:r>
          </a:p>
          <a:p>
            <a:pPr marL="343220" lvl="1" indent="0">
              <a:buNone/>
            </a:pPr>
            <a:r>
              <a:rPr lang="nl-NL" sz="1600" dirty="0">
                <a:latin typeface="Verdana" panose="020B0604030504040204" pitchFamily="34" charset="0"/>
                <a:ea typeface="Verdana" panose="020B0604030504040204" pitchFamily="34" charset="0"/>
                <a:cs typeface="Verdana" panose="020B0604030504040204" pitchFamily="34" charset="0"/>
              </a:rPr>
              <a:t>De natte LMD ontstaat als bloedvaatjes achter de macula gaan groeien, waarbij vocht en bloed in of onder het netvlies terecht komt. Deze lekkage beschadigt de lichtgevoelige cellen in het netvlies, wat een snelle en ernstige achteruitgang van het gezichtsvermogen veroorzaakt. Uiteindelijk ontstaat een litteken in de macula met verlies van het centrale zien als gevolg. </a:t>
            </a:r>
            <a:endParaRPr lang="nl-NL" sz="1600" dirty="0">
              <a:latin typeface="Verdana" panose="020B0604030504040204" pitchFamily="34" charset="0"/>
              <a:ea typeface="Verdana" panose="020B0604030504040204" pitchFamily="34" charset="0"/>
            </a:endParaRPr>
          </a:p>
        </p:txBody>
      </p:sp>
      <p:sp>
        <p:nvSpPr>
          <p:cNvPr id="4" name="Titel 19">
            <a:extLst>
              <a:ext uri="{FF2B5EF4-FFF2-40B4-BE49-F238E27FC236}">
                <a16:creationId xmlns:a16="http://schemas.microsoft.com/office/drawing/2014/main" id="{FF178DC4-12C7-C9E4-04EB-C6C3C6666A46}"/>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2 vormen macula</a:t>
            </a:r>
          </a:p>
        </p:txBody>
      </p:sp>
      <p:sp>
        <p:nvSpPr>
          <p:cNvPr id="6" name="Rechthoek: afgeronde hoeken 5">
            <a:extLst>
              <a:ext uri="{FF2B5EF4-FFF2-40B4-BE49-F238E27FC236}">
                <a16:creationId xmlns:a16="http://schemas.microsoft.com/office/drawing/2014/main" id="{88321306-B920-3D18-DC00-1692AB8C0B5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7" name="Picture 2" descr="MaculaVereniging">
            <a:extLst>
              <a:ext uri="{FF2B5EF4-FFF2-40B4-BE49-F238E27FC236}">
                <a16:creationId xmlns:a16="http://schemas.microsoft.com/office/drawing/2014/main" id="{22756142-273F-AFF8-C3F2-FBD0FE215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D7CF2B65-2D49-10FD-8335-4895803F208C}"/>
              </a:ext>
            </a:extLst>
          </p:cNvPr>
          <p:cNvPicPr>
            <a:picLocks noChangeAspect="1"/>
          </p:cNvPicPr>
          <p:nvPr/>
        </p:nvPicPr>
        <p:blipFill rotWithShape="1">
          <a:blip r:embed="rId4">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5" name="Afbeelding 4">
            <a:extLst>
              <a:ext uri="{FF2B5EF4-FFF2-40B4-BE49-F238E27FC236}">
                <a16:creationId xmlns:a16="http://schemas.microsoft.com/office/drawing/2014/main" id="{C31B91DA-D8A2-4588-D7A0-FBCBBEBC4CE5}"/>
              </a:ext>
            </a:extLst>
          </p:cNvPr>
          <p:cNvPicPr>
            <a:picLocks noChangeAspect="1"/>
          </p:cNvPicPr>
          <p:nvPr/>
        </p:nvPicPr>
        <p:blipFill>
          <a:blip r:embed="rId5"/>
          <a:stretch>
            <a:fillRect/>
          </a:stretch>
        </p:blipFill>
        <p:spPr>
          <a:xfrm>
            <a:off x="6584556" y="8788"/>
            <a:ext cx="2739972" cy="5148263"/>
          </a:xfrm>
          <a:prstGeom prst="rect">
            <a:avLst/>
          </a:prstGeom>
        </p:spPr>
      </p:pic>
    </p:spTree>
    <p:extLst>
      <p:ext uri="{BB962C8B-B14F-4D97-AF65-F5344CB8AC3E}">
        <p14:creationId xmlns:p14="http://schemas.microsoft.com/office/powerpoint/2010/main" val="456443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Vrije vorm 16">
            <a:extLst>
              <a:ext uri="{FF2B5EF4-FFF2-40B4-BE49-F238E27FC236}">
                <a16:creationId xmlns:a16="http://schemas.microsoft.com/office/drawing/2014/main" id="{2FB1FC49-56B6-224B-A475-C8B5E2F76687}"/>
              </a:ext>
            </a:extLst>
          </p:cNvPr>
          <p:cNvSpPr>
            <a:spLocks noChangeAspect="1"/>
          </p:cNvSpPr>
          <p:nvPr/>
        </p:nvSpPr>
        <p:spPr bwMode="auto">
          <a:xfrm>
            <a:off x="7025878" y="15296"/>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8" name="Rechthoek: afgeronde hoeken 7">
            <a:extLst>
              <a:ext uri="{FF2B5EF4-FFF2-40B4-BE49-F238E27FC236}">
                <a16:creationId xmlns:a16="http://schemas.microsoft.com/office/drawing/2014/main" id="{9B175F34-5231-D492-0A3C-FC9FF3D19508}"/>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9" name="Picture 2" descr="MaculaVereniging">
            <a:extLst>
              <a:ext uri="{FF2B5EF4-FFF2-40B4-BE49-F238E27FC236}">
                <a16:creationId xmlns:a16="http://schemas.microsoft.com/office/drawing/2014/main" id="{FD957589-F840-E1A3-014C-DF0ACBBBF9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C8D9D72E-5FBE-60F9-7FCA-AB77AAC2C225}"/>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2" name="Titel 19">
            <a:extLst>
              <a:ext uri="{FF2B5EF4-FFF2-40B4-BE49-F238E27FC236}">
                <a16:creationId xmlns:a16="http://schemas.microsoft.com/office/drawing/2014/main" id="{AE4E74DC-5561-B972-52B9-7A98AE546BCF}"/>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Risicofactoren en behandeling</a:t>
            </a:r>
          </a:p>
        </p:txBody>
      </p:sp>
      <p:sp>
        <p:nvSpPr>
          <p:cNvPr id="4" name="Tekstvak 3">
            <a:extLst>
              <a:ext uri="{FF2B5EF4-FFF2-40B4-BE49-F238E27FC236}">
                <a16:creationId xmlns:a16="http://schemas.microsoft.com/office/drawing/2014/main" id="{B23A79D7-2DAC-17AC-AC9D-9DABC6DFA5A3}"/>
              </a:ext>
            </a:extLst>
          </p:cNvPr>
          <p:cNvSpPr txBox="1"/>
          <p:nvPr/>
        </p:nvSpPr>
        <p:spPr>
          <a:xfrm>
            <a:off x="600180" y="1076877"/>
            <a:ext cx="6408712" cy="3662926"/>
          </a:xfrm>
          <a:prstGeom prst="rect">
            <a:avLst/>
          </a:prstGeom>
          <a:noFill/>
        </p:spPr>
        <p:txBody>
          <a:bodyPr wrap="square">
            <a:spAutoFit/>
          </a:bodyPr>
          <a:lstStyle/>
          <a:p>
            <a:pPr marL="285750" indent="-285750">
              <a:buFont typeface="Arial" panose="020B0604020202020204" pitchFamily="34" charset="0"/>
              <a:buChar char="•"/>
            </a:pPr>
            <a:r>
              <a:rPr lang="nl-NL" sz="1700" dirty="0">
                <a:latin typeface="Verdana" panose="020B0604030504040204" pitchFamily="34" charset="0"/>
                <a:ea typeface="Verdana" panose="020B0604030504040204" pitchFamily="34" charset="0"/>
              </a:rPr>
              <a:t>Risicofactoren: Leeftijd, Erfelijkheid , Roken ,Voeding, Alcohol, Geslacht, UV straling </a:t>
            </a:r>
            <a:br>
              <a:rPr lang="nl-NL" sz="1700" dirty="0">
                <a:latin typeface="Verdana" panose="020B0604030504040204" pitchFamily="34" charset="0"/>
                <a:ea typeface="Verdana" panose="020B0604030504040204" pitchFamily="34" charset="0"/>
              </a:rPr>
            </a:br>
            <a:endParaRPr lang="nl-NL" sz="17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700" dirty="0">
                <a:latin typeface="Verdana" panose="020B0604030504040204" pitchFamily="34" charset="0"/>
                <a:ea typeface="Verdana" panose="020B0604030504040204" pitchFamily="34" charset="0"/>
              </a:rPr>
              <a:t>Behandeling enkel mogelijk bij </a:t>
            </a:r>
            <a:r>
              <a:rPr lang="nl-NL" sz="1700" b="1" dirty="0">
                <a:latin typeface="Verdana" panose="020B0604030504040204" pitchFamily="34" charset="0"/>
                <a:ea typeface="Verdana" panose="020B0604030504040204" pitchFamily="34" charset="0"/>
              </a:rPr>
              <a:t>natte</a:t>
            </a:r>
            <a:r>
              <a:rPr lang="nl-NL" sz="1700" dirty="0">
                <a:latin typeface="Verdana" panose="020B0604030504040204" pitchFamily="34" charset="0"/>
                <a:ea typeface="Verdana" panose="020B0604030504040204" pitchFamily="34" charset="0"/>
              </a:rPr>
              <a:t> vorm in een vroeg stadium</a:t>
            </a:r>
          </a:p>
          <a:p>
            <a:endParaRPr lang="nl-NL" sz="17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rPr>
              <a:t>Meestal </a:t>
            </a:r>
            <a:r>
              <a:rPr lang="en-US" sz="1700" dirty="0" err="1">
                <a:latin typeface="Verdana" panose="020B0604030504040204" pitchFamily="34" charset="0"/>
                <a:ea typeface="Verdana" panose="020B0604030504040204" pitchFamily="34" charset="0"/>
              </a:rPr>
              <a:t>stabilisatie</a:t>
            </a:r>
            <a:r>
              <a:rPr lang="en-US" sz="1700" dirty="0">
                <a:latin typeface="Verdana" panose="020B0604030504040204" pitchFamily="34" charset="0"/>
                <a:ea typeface="Verdana" panose="020B0604030504040204" pitchFamily="34" charset="0"/>
              </a:rPr>
              <a:t>, </a:t>
            </a:r>
            <a:r>
              <a:rPr lang="en-US" sz="1700" dirty="0" err="1">
                <a:latin typeface="Verdana" panose="020B0604030504040204" pitchFamily="34" charset="0"/>
                <a:ea typeface="Verdana" panose="020B0604030504040204" pitchFamily="34" charset="0"/>
              </a:rPr>
              <a:t>soms</a:t>
            </a:r>
            <a:r>
              <a:rPr lang="en-US" sz="1700" dirty="0">
                <a:latin typeface="Verdana" panose="020B0604030504040204" pitchFamily="34" charset="0"/>
                <a:ea typeface="Verdana" panose="020B0604030504040204" pitchFamily="34" charset="0"/>
              </a:rPr>
              <a:t> </a:t>
            </a:r>
            <a:r>
              <a:rPr lang="en-US" sz="1700" dirty="0" err="1">
                <a:latin typeface="Verdana" panose="020B0604030504040204" pitchFamily="34" charset="0"/>
                <a:ea typeface="Verdana" panose="020B0604030504040204" pitchFamily="34" charset="0"/>
              </a:rPr>
              <a:t>toch</a:t>
            </a:r>
            <a:r>
              <a:rPr lang="en-US" sz="1700" dirty="0">
                <a:latin typeface="Verdana" panose="020B0604030504040204" pitchFamily="34" charset="0"/>
                <a:ea typeface="Verdana" panose="020B0604030504040204" pitchFamily="34" charset="0"/>
              </a:rPr>
              <a:t> </a:t>
            </a:r>
            <a:r>
              <a:rPr lang="en-US" sz="1700" dirty="0" err="1">
                <a:latin typeface="Verdana" panose="020B0604030504040204" pitchFamily="34" charset="0"/>
                <a:ea typeface="Verdana" panose="020B0604030504040204" pitchFamily="34" charset="0"/>
              </a:rPr>
              <a:t>achteruitgang</a:t>
            </a:r>
            <a:r>
              <a:rPr lang="en-US" sz="1700" dirty="0">
                <a:latin typeface="Verdana" panose="020B0604030504040204" pitchFamily="34" charset="0"/>
                <a:ea typeface="Verdana" panose="020B0604030504040204" pitchFamily="34" charset="0"/>
              </a:rPr>
              <a:t> en in </a:t>
            </a:r>
            <a:r>
              <a:rPr lang="en-US" sz="1700" dirty="0" err="1">
                <a:latin typeface="Verdana" panose="020B0604030504040204" pitchFamily="34" charset="0"/>
                <a:ea typeface="Verdana" panose="020B0604030504040204" pitchFamily="34" charset="0"/>
              </a:rPr>
              <a:t>zeldzame</a:t>
            </a:r>
            <a:r>
              <a:rPr lang="en-US" sz="1700" dirty="0">
                <a:latin typeface="Verdana" panose="020B0604030504040204" pitchFamily="34" charset="0"/>
                <a:ea typeface="Verdana" panose="020B0604030504040204" pitchFamily="34" charset="0"/>
              </a:rPr>
              <a:t> </a:t>
            </a:r>
            <a:r>
              <a:rPr lang="en-US" sz="1700" dirty="0" err="1">
                <a:latin typeface="Verdana" panose="020B0604030504040204" pitchFamily="34" charset="0"/>
                <a:ea typeface="Verdana" panose="020B0604030504040204" pitchFamily="34" charset="0"/>
              </a:rPr>
              <a:t>gevallen</a:t>
            </a:r>
            <a:r>
              <a:rPr lang="en-US" sz="1700" dirty="0">
                <a:latin typeface="Verdana" panose="020B0604030504040204" pitchFamily="34" charset="0"/>
                <a:ea typeface="Verdana" panose="020B0604030504040204" pitchFamily="34" charset="0"/>
              </a:rPr>
              <a:t> </a:t>
            </a:r>
            <a:r>
              <a:rPr lang="en-US" sz="1700" dirty="0" err="1">
                <a:latin typeface="Verdana" panose="020B0604030504040204" pitchFamily="34" charset="0"/>
                <a:ea typeface="Verdana" panose="020B0604030504040204" pitchFamily="34" charset="0"/>
              </a:rPr>
              <a:t>verbetering</a:t>
            </a:r>
            <a:endParaRPr lang="en-US" sz="1700" dirty="0">
              <a:latin typeface="Verdana" panose="020B0604030504040204" pitchFamily="34" charset="0"/>
              <a:ea typeface="Verdana" panose="020B0604030504040204" pitchFamily="34" charset="0"/>
            </a:endParaRPr>
          </a:p>
          <a:p>
            <a:endParaRPr lang="en-US" sz="1700"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nl-NL" sz="1700" dirty="0">
                <a:latin typeface="Verdana" panose="020B0604030504040204" pitchFamily="34" charset="0"/>
                <a:ea typeface="Verdana" panose="020B0604030504040204" pitchFamily="34" charset="0"/>
              </a:rPr>
              <a:t>Injectie in het oog met vaatgroei remmer. </a:t>
            </a:r>
          </a:p>
          <a:p>
            <a:pPr lvl="1"/>
            <a:r>
              <a:rPr lang="nl-NL" sz="1501" dirty="0" err="1">
                <a:latin typeface="Verdana" panose="020B0604030504040204" pitchFamily="34" charset="0"/>
                <a:ea typeface="Verdana" panose="020B0604030504040204" pitchFamily="34" charset="0"/>
                <a:cs typeface="Verdana" panose="020B0604030504040204" pitchFamily="34" charset="0"/>
              </a:rPr>
              <a:t>Avastin</a:t>
            </a:r>
            <a:r>
              <a:rPr lang="nl-NL" sz="1501" dirty="0">
                <a:latin typeface="Verdana" panose="020B0604030504040204" pitchFamily="34" charset="0"/>
                <a:ea typeface="Verdana" panose="020B0604030504040204" pitchFamily="34" charset="0"/>
                <a:cs typeface="Verdana" panose="020B0604030504040204" pitchFamily="34" charset="0"/>
              </a:rPr>
              <a:t> (</a:t>
            </a:r>
            <a:r>
              <a:rPr lang="nl-NL" sz="1501" dirty="0" err="1">
                <a:latin typeface="Verdana" panose="020B0604030504040204" pitchFamily="34" charset="0"/>
                <a:ea typeface="Verdana" panose="020B0604030504040204" pitchFamily="34" charset="0"/>
                <a:cs typeface="Verdana" panose="020B0604030504040204" pitchFamily="34" charset="0"/>
              </a:rPr>
              <a:t>bevacuzimab</a:t>
            </a:r>
            <a:r>
              <a:rPr lang="nl-NL" sz="1501" dirty="0">
                <a:latin typeface="Verdana" panose="020B0604030504040204" pitchFamily="34" charset="0"/>
                <a:ea typeface="Verdana" panose="020B0604030504040204" pitchFamily="34" charset="0"/>
                <a:cs typeface="Verdana" panose="020B0604030504040204" pitchFamily="34" charset="0"/>
              </a:rPr>
              <a:t>) </a:t>
            </a:r>
          </a:p>
          <a:p>
            <a:pPr lvl="1"/>
            <a:r>
              <a:rPr lang="nl-NL" sz="1501" dirty="0" err="1">
                <a:latin typeface="Verdana" panose="020B0604030504040204" pitchFamily="34" charset="0"/>
                <a:ea typeface="Verdana" panose="020B0604030504040204" pitchFamily="34" charset="0"/>
                <a:cs typeface="Verdana" panose="020B0604030504040204" pitchFamily="34" charset="0"/>
              </a:rPr>
              <a:t>Lucentis</a:t>
            </a:r>
            <a:r>
              <a:rPr lang="nl-NL" sz="1501" dirty="0">
                <a:latin typeface="Verdana" panose="020B0604030504040204" pitchFamily="34" charset="0"/>
                <a:ea typeface="Verdana" panose="020B0604030504040204" pitchFamily="34" charset="0"/>
                <a:cs typeface="Verdana" panose="020B0604030504040204" pitchFamily="34" charset="0"/>
              </a:rPr>
              <a:t> (</a:t>
            </a:r>
            <a:r>
              <a:rPr lang="nl-NL" sz="1501" dirty="0" err="1">
                <a:latin typeface="Verdana" panose="020B0604030504040204" pitchFamily="34" charset="0"/>
                <a:ea typeface="Verdana" panose="020B0604030504040204" pitchFamily="34" charset="0"/>
                <a:cs typeface="Verdana" panose="020B0604030504040204" pitchFamily="34" charset="0"/>
              </a:rPr>
              <a:t>ranibizumab</a:t>
            </a:r>
            <a:r>
              <a:rPr lang="nl-NL" sz="1501" dirty="0">
                <a:latin typeface="Verdana" panose="020B0604030504040204" pitchFamily="34" charset="0"/>
                <a:ea typeface="Verdana" panose="020B0604030504040204" pitchFamily="34" charset="0"/>
                <a:cs typeface="Verdana" panose="020B0604030504040204" pitchFamily="34" charset="0"/>
              </a:rPr>
              <a:t>)</a:t>
            </a:r>
          </a:p>
          <a:p>
            <a:pPr lvl="1"/>
            <a:r>
              <a:rPr lang="nl-NL" sz="1501" dirty="0" err="1">
                <a:latin typeface="Verdana" panose="020B0604030504040204" pitchFamily="34" charset="0"/>
                <a:ea typeface="Verdana" panose="020B0604030504040204" pitchFamily="34" charset="0"/>
                <a:cs typeface="Verdana" panose="020B0604030504040204" pitchFamily="34" charset="0"/>
              </a:rPr>
              <a:t>Eylea</a:t>
            </a:r>
            <a:r>
              <a:rPr lang="nl-NL" sz="1501" dirty="0">
                <a:latin typeface="Verdana" panose="020B0604030504040204" pitchFamily="34" charset="0"/>
                <a:ea typeface="Verdana" panose="020B0604030504040204" pitchFamily="34" charset="0"/>
                <a:cs typeface="Verdana" panose="020B0604030504040204" pitchFamily="34" charset="0"/>
              </a:rPr>
              <a:t> (</a:t>
            </a:r>
            <a:r>
              <a:rPr lang="nl-NL" sz="1501" dirty="0" err="1">
                <a:latin typeface="Verdana" panose="020B0604030504040204" pitchFamily="34" charset="0"/>
                <a:ea typeface="Verdana" panose="020B0604030504040204" pitchFamily="34" charset="0"/>
                <a:cs typeface="Verdana" panose="020B0604030504040204" pitchFamily="34" charset="0"/>
              </a:rPr>
              <a:t>aflibercept</a:t>
            </a:r>
            <a:r>
              <a:rPr lang="nl-NL" sz="1501" dirty="0">
                <a:latin typeface="Verdana" panose="020B0604030504040204" pitchFamily="34" charset="0"/>
                <a:ea typeface="Verdana" panose="020B0604030504040204" pitchFamily="34" charset="0"/>
                <a:cs typeface="Verdana" panose="020B0604030504040204" pitchFamily="34" charset="0"/>
              </a:rPr>
              <a:t>)</a:t>
            </a:r>
          </a:p>
          <a:p>
            <a:pPr marL="0" indent="0">
              <a:buNone/>
            </a:pPr>
            <a:endParaRPr lang="nl-NL" sz="1700" b="1" dirty="0">
              <a:latin typeface="Verdana" panose="020B0604030504040204" pitchFamily="34" charset="0"/>
              <a:ea typeface="Verdana" panose="020B0604030504040204" pitchFamily="34" charset="0"/>
            </a:endParaRPr>
          </a:p>
        </p:txBody>
      </p:sp>
      <p:sp>
        <p:nvSpPr>
          <p:cNvPr id="6" name="Tekstvak 5">
            <a:extLst>
              <a:ext uri="{FF2B5EF4-FFF2-40B4-BE49-F238E27FC236}">
                <a16:creationId xmlns:a16="http://schemas.microsoft.com/office/drawing/2014/main" id="{B9CAA5E8-AD51-88ED-1FC6-42320C659D55}"/>
              </a:ext>
            </a:extLst>
          </p:cNvPr>
          <p:cNvSpPr txBox="1"/>
          <p:nvPr/>
        </p:nvSpPr>
        <p:spPr>
          <a:xfrm>
            <a:off x="5781743" y="4703999"/>
            <a:ext cx="1296144" cy="461665"/>
          </a:xfrm>
          <a:prstGeom prst="rect">
            <a:avLst/>
          </a:prstGeom>
          <a:noFill/>
        </p:spPr>
        <p:txBody>
          <a:bodyPr wrap="square" rtlCol="0">
            <a:spAutoFit/>
          </a:bodyPr>
          <a:lstStyle/>
          <a:p>
            <a:r>
              <a:rPr lang="en-US" sz="2400" dirty="0"/>
              <a:t>€ 40,-</a:t>
            </a:r>
          </a:p>
        </p:txBody>
      </p:sp>
      <p:sp>
        <p:nvSpPr>
          <p:cNvPr id="11" name="Tekstvak 10">
            <a:extLst>
              <a:ext uri="{FF2B5EF4-FFF2-40B4-BE49-F238E27FC236}">
                <a16:creationId xmlns:a16="http://schemas.microsoft.com/office/drawing/2014/main" id="{49FCE40D-9CA3-CB3A-7297-F8B0AC6B0994}"/>
              </a:ext>
            </a:extLst>
          </p:cNvPr>
          <p:cNvSpPr txBox="1"/>
          <p:nvPr/>
        </p:nvSpPr>
        <p:spPr>
          <a:xfrm>
            <a:off x="7020272" y="5661248"/>
            <a:ext cx="1080120" cy="369332"/>
          </a:xfrm>
          <a:prstGeom prst="rect">
            <a:avLst/>
          </a:prstGeom>
          <a:noFill/>
        </p:spPr>
        <p:txBody>
          <a:bodyPr wrap="square" rtlCol="0">
            <a:spAutoFit/>
          </a:bodyPr>
          <a:lstStyle/>
          <a:p>
            <a:endParaRPr lang="en-US" dirty="0"/>
          </a:p>
        </p:txBody>
      </p:sp>
      <p:sp>
        <p:nvSpPr>
          <p:cNvPr id="12" name="Tekstvak 11">
            <a:extLst>
              <a:ext uri="{FF2B5EF4-FFF2-40B4-BE49-F238E27FC236}">
                <a16:creationId xmlns:a16="http://schemas.microsoft.com/office/drawing/2014/main" id="{13D48606-AC14-EB03-08AF-4BDEB32BF313}"/>
              </a:ext>
            </a:extLst>
          </p:cNvPr>
          <p:cNvSpPr txBox="1"/>
          <p:nvPr/>
        </p:nvSpPr>
        <p:spPr>
          <a:xfrm>
            <a:off x="6978654" y="4717165"/>
            <a:ext cx="1224136" cy="461665"/>
          </a:xfrm>
          <a:prstGeom prst="rect">
            <a:avLst/>
          </a:prstGeom>
          <a:noFill/>
        </p:spPr>
        <p:txBody>
          <a:bodyPr wrap="square" rtlCol="0">
            <a:spAutoFit/>
          </a:bodyPr>
          <a:lstStyle/>
          <a:p>
            <a:r>
              <a:rPr lang="en-US" sz="2400" dirty="0"/>
              <a:t>€ 800,-</a:t>
            </a:r>
          </a:p>
        </p:txBody>
      </p:sp>
      <p:pic>
        <p:nvPicPr>
          <p:cNvPr id="7" name="Afbeelding 6">
            <a:extLst>
              <a:ext uri="{FF2B5EF4-FFF2-40B4-BE49-F238E27FC236}">
                <a16:creationId xmlns:a16="http://schemas.microsoft.com/office/drawing/2014/main" id="{DDB0968F-E469-30A8-463E-9B65521028E1}"/>
              </a:ext>
            </a:extLst>
          </p:cNvPr>
          <p:cNvPicPr>
            <a:picLocks noChangeAspect="1"/>
          </p:cNvPicPr>
          <p:nvPr/>
        </p:nvPicPr>
        <p:blipFill>
          <a:blip r:embed="rId6"/>
          <a:stretch>
            <a:fillRect/>
          </a:stretch>
        </p:blipFill>
        <p:spPr>
          <a:xfrm>
            <a:off x="5781743" y="3009620"/>
            <a:ext cx="2177826" cy="1720067"/>
          </a:xfrm>
          <a:prstGeom prst="rect">
            <a:avLst/>
          </a:prstGeom>
        </p:spPr>
      </p:pic>
    </p:spTree>
    <p:extLst>
      <p:ext uri="{BB962C8B-B14F-4D97-AF65-F5344CB8AC3E}">
        <p14:creationId xmlns:p14="http://schemas.microsoft.com/office/powerpoint/2010/main" val="115021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83568" y="1451925"/>
            <a:ext cx="8229600" cy="3397250"/>
          </a:xfrm>
        </p:spPr>
        <p:txBody>
          <a:bodyPr>
            <a:normAutofit/>
          </a:bodyPr>
          <a:lstStyle/>
          <a:p>
            <a:r>
              <a:rPr lang="en-US" sz="2000" dirty="0" err="1"/>
              <a:t>Hoornvlies</a:t>
            </a:r>
            <a:endParaRPr lang="en-US" sz="2000" dirty="0"/>
          </a:p>
          <a:p>
            <a:endParaRPr lang="en-US" sz="2000" dirty="0"/>
          </a:p>
          <a:p>
            <a:r>
              <a:rPr lang="en-US" sz="2000" dirty="0" err="1"/>
              <a:t>Oogzenuw</a:t>
            </a:r>
            <a:r>
              <a:rPr lang="en-US" sz="2000" dirty="0"/>
              <a:t> </a:t>
            </a:r>
          </a:p>
          <a:p>
            <a:endParaRPr lang="en-US" sz="2000" dirty="0"/>
          </a:p>
          <a:p>
            <a:r>
              <a:rPr lang="en-US" sz="2000" dirty="0"/>
              <a:t>Lens</a:t>
            </a:r>
          </a:p>
          <a:p>
            <a:endParaRPr lang="en-US" sz="2000" dirty="0"/>
          </a:p>
          <a:p>
            <a:r>
              <a:rPr lang="en-US" sz="2000" dirty="0" err="1"/>
              <a:t>Netvlies</a:t>
            </a:r>
            <a:r>
              <a:rPr lang="en-US" sz="2000" dirty="0"/>
              <a:t> en Macula</a:t>
            </a:r>
          </a:p>
          <a:p>
            <a:endParaRPr lang="en-US" sz="2000" dirty="0"/>
          </a:p>
          <a:p>
            <a:endParaRPr lang="en-US" sz="2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664" y="1408520"/>
            <a:ext cx="3621231" cy="302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el 19">
            <a:extLst>
              <a:ext uri="{FF2B5EF4-FFF2-40B4-BE49-F238E27FC236}">
                <a16:creationId xmlns:a16="http://schemas.microsoft.com/office/drawing/2014/main" id="{537CD7AA-4E81-3157-3C8E-F9EB403E037C}"/>
              </a:ext>
            </a:extLst>
          </p:cNvPr>
          <p:cNvSpPr>
            <a:spLocks noGrp="1"/>
          </p:cNvSpPr>
          <p:nvPr>
            <p:ph type="title"/>
          </p:nvPr>
        </p:nvSpPr>
        <p:spPr>
          <a:xfrm>
            <a:off x="251520" y="-2218"/>
            <a:ext cx="8229600" cy="857250"/>
          </a:xfrm>
        </p:spPr>
        <p:txBody>
          <a:bodyPr/>
          <a:lstStyle/>
          <a:p>
            <a:pPr algn="l"/>
            <a:r>
              <a:rPr lang="nl-NL" sz="3600" b="1" dirty="0">
                <a:solidFill>
                  <a:srgbClr val="0033CC"/>
                </a:solidFill>
                <a:latin typeface="Raleway" pitchFamily="2" charset="0"/>
              </a:rPr>
              <a:t>De bouw van het oog</a:t>
            </a:r>
          </a:p>
        </p:txBody>
      </p:sp>
      <p:sp>
        <p:nvSpPr>
          <p:cNvPr id="21" name="Rechthoek: afgeronde hoeken 20">
            <a:extLst>
              <a:ext uri="{FF2B5EF4-FFF2-40B4-BE49-F238E27FC236}">
                <a16:creationId xmlns:a16="http://schemas.microsoft.com/office/drawing/2014/main" id="{ECEF6B2E-9D1C-6BFA-A9C2-9AB61F48DD93}"/>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2" name="Picture 2" descr="MaculaVereniging">
            <a:extLst>
              <a:ext uri="{FF2B5EF4-FFF2-40B4-BE49-F238E27FC236}">
                <a16:creationId xmlns:a16="http://schemas.microsoft.com/office/drawing/2014/main" id="{1FEEED06-A8F3-627D-A630-3EC723D5BB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33E26EBE-25C2-BA33-74AB-5A5F64DF1414}"/>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2216428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Vrije vorm 16">
            <a:extLst>
              <a:ext uri="{FF2B5EF4-FFF2-40B4-BE49-F238E27FC236}">
                <a16:creationId xmlns:a16="http://schemas.microsoft.com/office/drawing/2014/main" id="{2FB1FC49-56B6-224B-A475-C8B5E2F76687}"/>
              </a:ext>
            </a:extLst>
          </p:cNvPr>
          <p:cNvSpPr>
            <a:spLocks noChangeAspect="1"/>
          </p:cNvSpPr>
          <p:nvPr/>
        </p:nvSpPr>
        <p:spPr bwMode="auto">
          <a:xfrm>
            <a:off x="7025878" y="15296"/>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3" name="Tekstvak 2">
            <a:extLst>
              <a:ext uri="{FF2B5EF4-FFF2-40B4-BE49-F238E27FC236}">
                <a16:creationId xmlns:a16="http://schemas.microsoft.com/office/drawing/2014/main" id="{F944DBB9-AFB9-48F4-6A7B-B3ACE5F25B35}"/>
              </a:ext>
            </a:extLst>
          </p:cNvPr>
          <p:cNvSpPr txBox="1"/>
          <p:nvPr/>
        </p:nvSpPr>
        <p:spPr>
          <a:xfrm>
            <a:off x="407356" y="1339128"/>
            <a:ext cx="7573711" cy="2554545"/>
          </a:xfrm>
          <a:prstGeom prst="rect">
            <a:avLst/>
          </a:prstGeom>
          <a:noFill/>
        </p:spPr>
        <p:txBody>
          <a:bodyPr wrap="square" rtlCol="0">
            <a:spAutoFit/>
          </a:bodyPr>
          <a:lstStyle/>
          <a:p>
            <a:r>
              <a:rPr lang="nl-NL" sz="2000" b="1" dirty="0">
                <a:latin typeface="Raleway" panose="020B0503030101060003" pitchFamily="34" charset="77"/>
              </a:rPr>
              <a:t>Preventie</a:t>
            </a:r>
          </a:p>
          <a:p>
            <a:r>
              <a:rPr lang="nl-NL" sz="2000" dirty="0">
                <a:latin typeface="Raleway" panose="020B0503030101060003" pitchFamily="34" charset="77"/>
              </a:rPr>
              <a:t>  - Draag een beschermende bril, wanneer u in aanraking komt</a:t>
            </a:r>
          </a:p>
          <a:p>
            <a:r>
              <a:rPr lang="nl-NL" sz="2000" dirty="0">
                <a:latin typeface="Raleway" panose="020B0503030101060003" pitchFamily="34" charset="77"/>
              </a:rPr>
              <a:t>    met ultraviolette lichtbronnen (zon, zonnebank).</a:t>
            </a:r>
          </a:p>
          <a:p>
            <a:r>
              <a:rPr lang="nl-NL" sz="2000" dirty="0">
                <a:latin typeface="Raleway" panose="020B0503030101060003" pitchFamily="34" charset="77"/>
              </a:rPr>
              <a:t>  - Gebruik voeding met veel fruit en donkere bladgroenten</a:t>
            </a:r>
          </a:p>
          <a:p>
            <a:r>
              <a:rPr lang="nl-NL" sz="2000" dirty="0">
                <a:latin typeface="Raleway" panose="020B0503030101060003" pitchFamily="34" charset="77"/>
              </a:rPr>
              <a:t>    (spinazie, groene kool, boerenkool).</a:t>
            </a:r>
          </a:p>
          <a:p>
            <a:r>
              <a:rPr lang="nl-NL" sz="2000" dirty="0">
                <a:latin typeface="Raleway" panose="020B0503030101060003" pitchFamily="34" charset="77"/>
              </a:rPr>
              <a:t>   - Stop met roken, of beter, begin er helemaal niet aan en</a:t>
            </a:r>
          </a:p>
          <a:p>
            <a:r>
              <a:rPr lang="nl-NL" sz="2000" dirty="0">
                <a:latin typeface="Raleway" panose="020B0503030101060003" pitchFamily="34" charset="77"/>
              </a:rPr>
              <a:t>   - Beperk alcoholgebruik </a:t>
            </a:r>
          </a:p>
          <a:p>
            <a:r>
              <a:rPr lang="nl-NL" sz="2000" dirty="0">
                <a:latin typeface="Raleway" panose="020B0503030101060003" pitchFamily="34" charset="77"/>
              </a:rPr>
              <a:t>   - Gebruik voedingssupplementen, AREDS 2</a:t>
            </a:r>
          </a:p>
        </p:txBody>
      </p:sp>
      <p:sp>
        <p:nvSpPr>
          <p:cNvPr id="7" name="Titel 19">
            <a:extLst>
              <a:ext uri="{FF2B5EF4-FFF2-40B4-BE49-F238E27FC236}">
                <a16:creationId xmlns:a16="http://schemas.microsoft.com/office/drawing/2014/main" id="{10B036F9-745C-A2DE-54B5-546409AE8BAE}"/>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Preventie LMD</a:t>
            </a:r>
          </a:p>
        </p:txBody>
      </p:sp>
      <p:sp>
        <p:nvSpPr>
          <p:cNvPr id="8" name="Rechthoek: afgeronde hoeken 7">
            <a:extLst>
              <a:ext uri="{FF2B5EF4-FFF2-40B4-BE49-F238E27FC236}">
                <a16:creationId xmlns:a16="http://schemas.microsoft.com/office/drawing/2014/main" id="{9B175F34-5231-D492-0A3C-FC9FF3D19508}"/>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9" name="Picture 2" descr="MaculaVereniging">
            <a:extLst>
              <a:ext uri="{FF2B5EF4-FFF2-40B4-BE49-F238E27FC236}">
                <a16:creationId xmlns:a16="http://schemas.microsoft.com/office/drawing/2014/main" id="{FD957589-F840-E1A3-014C-DF0ACBBBF9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C8D9D72E-5FBE-60F9-7FCA-AB77AAC2C225}"/>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4143837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Vrije vorm 11" descr="Jonge vrouw die aandachtig scherm van mobiel leest">
            <a:extLst>
              <a:ext uri="{FF2B5EF4-FFF2-40B4-BE49-F238E27FC236}">
                <a16:creationId xmlns:a16="http://schemas.microsoft.com/office/drawing/2014/main" id="{180D031F-C87D-BB4F-94AF-9FC415B0FE81}"/>
              </a:ext>
              <a:ext uri="{C183D7F6-B498-43B3-948B-1728B52AA6E4}">
                <adec:decorative xmlns:adec="http://schemas.microsoft.com/office/drawing/2017/decorative" val="0"/>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4"/>
            <a:srcRect/>
            <a:stretch>
              <a:fillRect l="-140185" r="-107473"/>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504EDBA7-90CF-3743-67F5-0E73964E9337}"/>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Diabetische retinopathie</a:t>
            </a:r>
          </a:p>
        </p:txBody>
      </p:sp>
      <p:sp>
        <p:nvSpPr>
          <p:cNvPr id="3" name="Rechthoek: afgeronde hoeken 2">
            <a:extLst>
              <a:ext uri="{FF2B5EF4-FFF2-40B4-BE49-F238E27FC236}">
                <a16:creationId xmlns:a16="http://schemas.microsoft.com/office/drawing/2014/main" id="{0B9D3AEC-5C49-A4BA-E507-A2B5D3E40077}"/>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654ACFD4-5655-7965-A85B-D2C4E05C5F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F6C3EA0-40BF-7BE3-5EA0-DDC3B621ABBE}"/>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6" name="Tekstvak 6">
            <a:extLst>
              <a:ext uri="{FF2B5EF4-FFF2-40B4-BE49-F238E27FC236}">
                <a16:creationId xmlns:a16="http://schemas.microsoft.com/office/drawing/2014/main" id="{917F4337-4B32-FE31-4717-55C803DD069C}"/>
              </a:ext>
            </a:extLst>
          </p:cNvPr>
          <p:cNvSpPr txBox="1"/>
          <p:nvPr/>
        </p:nvSpPr>
        <p:spPr>
          <a:xfrm>
            <a:off x="246267" y="760775"/>
            <a:ext cx="4107215" cy="400110"/>
          </a:xfrm>
          <a:prstGeom prst="rect">
            <a:avLst/>
          </a:prstGeom>
          <a:noFill/>
        </p:spPr>
        <p:txBody>
          <a:bodyPr wrap="none" rtlCol="0">
            <a:spAutoFit/>
          </a:bodyPr>
          <a:lstStyle/>
          <a:p>
            <a:r>
              <a:rPr lang="nl-NL" sz="2000" dirty="0">
                <a:latin typeface="Raleway" panose="020B0503030101060003" pitchFamily="34" charset="77"/>
              </a:rPr>
              <a:t>Netvliesschade</a:t>
            </a:r>
            <a:r>
              <a:rPr lang="nl-NL" sz="1600" b="1" dirty="0">
                <a:solidFill>
                  <a:srgbClr val="00557F"/>
                </a:solidFill>
                <a:latin typeface="Raleway" panose="020B0604020202020204" charset="0"/>
              </a:rPr>
              <a:t> </a:t>
            </a:r>
            <a:r>
              <a:rPr lang="nl-NL" sz="2000" dirty="0">
                <a:latin typeface="Raleway" panose="020B0503030101060003" pitchFamily="34" charset="77"/>
              </a:rPr>
              <a:t>door suikerziekte</a:t>
            </a:r>
          </a:p>
        </p:txBody>
      </p:sp>
      <p:pic>
        <p:nvPicPr>
          <p:cNvPr id="7" name="Picture 4" descr="C:\Users\johan\Presentatie Zien\Diabetische%20Retinopathie%202.png">
            <a:extLst>
              <a:ext uri="{FF2B5EF4-FFF2-40B4-BE49-F238E27FC236}">
                <a16:creationId xmlns:a16="http://schemas.microsoft.com/office/drawing/2014/main" id="{E398C1F1-E8B1-E8B3-FEB2-18FA8CB957F1}"/>
              </a:ext>
            </a:extLst>
          </p:cNvPr>
          <p:cNvPicPr>
            <a:picLocks noChangeAspect="1" noChangeArrowheads="1"/>
          </p:cNvPicPr>
          <p:nvPr/>
        </p:nvPicPr>
        <p:blipFill>
          <a:blip r:embed="rId7" cstate="print"/>
          <a:srcRect/>
          <a:stretch>
            <a:fillRect/>
          </a:stretch>
        </p:blipFill>
        <p:spPr bwMode="auto">
          <a:xfrm>
            <a:off x="858362" y="1367746"/>
            <a:ext cx="2954258" cy="2665496"/>
          </a:xfrm>
          <a:prstGeom prst="rect">
            <a:avLst/>
          </a:prstGeom>
          <a:noFill/>
        </p:spPr>
      </p:pic>
      <p:pic>
        <p:nvPicPr>
          <p:cNvPr id="8" name="Picture 5" descr="C:\Users\johan\Presentatie Zien\1348220013_Zichtuitval%20bij%20diabetische%20Retinopathie.jpg">
            <a:extLst>
              <a:ext uri="{FF2B5EF4-FFF2-40B4-BE49-F238E27FC236}">
                <a16:creationId xmlns:a16="http://schemas.microsoft.com/office/drawing/2014/main" id="{C8928FCE-5124-2E17-8401-C0CDF60EB32D}"/>
              </a:ext>
            </a:extLst>
          </p:cNvPr>
          <p:cNvPicPr>
            <a:picLocks noChangeAspect="1" noChangeArrowheads="1"/>
          </p:cNvPicPr>
          <p:nvPr/>
        </p:nvPicPr>
        <p:blipFill>
          <a:blip r:embed="rId8" cstate="print"/>
          <a:srcRect/>
          <a:stretch>
            <a:fillRect/>
          </a:stretch>
        </p:blipFill>
        <p:spPr bwMode="auto">
          <a:xfrm>
            <a:off x="4042894" y="1319330"/>
            <a:ext cx="3425656" cy="2737504"/>
          </a:xfrm>
          <a:prstGeom prst="rect">
            <a:avLst/>
          </a:prstGeom>
          <a:noFill/>
        </p:spPr>
      </p:pic>
      <p:sp>
        <p:nvSpPr>
          <p:cNvPr id="14" name="Tekstvak 13">
            <a:extLst>
              <a:ext uri="{FF2B5EF4-FFF2-40B4-BE49-F238E27FC236}">
                <a16:creationId xmlns:a16="http://schemas.microsoft.com/office/drawing/2014/main" id="{2DAB20F8-CEBA-1469-C5CA-B74FE2F6E307}"/>
              </a:ext>
            </a:extLst>
          </p:cNvPr>
          <p:cNvSpPr txBox="1"/>
          <p:nvPr/>
        </p:nvSpPr>
        <p:spPr>
          <a:xfrm>
            <a:off x="1055100" y="4111080"/>
            <a:ext cx="2719014" cy="400110"/>
          </a:xfrm>
          <a:prstGeom prst="rect">
            <a:avLst/>
          </a:prstGeom>
          <a:noFill/>
        </p:spPr>
        <p:txBody>
          <a:bodyPr wrap="none" rtlCol="0">
            <a:spAutoFit/>
          </a:bodyPr>
          <a:lstStyle/>
          <a:p>
            <a:r>
              <a:rPr lang="nl-NL" sz="2000" b="1" dirty="0"/>
              <a:t>Netvlies met schade </a:t>
            </a:r>
          </a:p>
        </p:txBody>
      </p:sp>
      <p:sp>
        <p:nvSpPr>
          <p:cNvPr id="15" name="Tekstvak 14">
            <a:extLst>
              <a:ext uri="{FF2B5EF4-FFF2-40B4-BE49-F238E27FC236}">
                <a16:creationId xmlns:a16="http://schemas.microsoft.com/office/drawing/2014/main" id="{CCE64170-A99D-30F9-BB9D-EE998EF1F538}"/>
              </a:ext>
            </a:extLst>
          </p:cNvPr>
          <p:cNvSpPr txBox="1"/>
          <p:nvPr/>
        </p:nvSpPr>
        <p:spPr>
          <a:xfrm>
            <a:off x="4353482" y="4123347"/>
            <a:ext cx="2946897" cy="400110"/>
          </a:xfrm>
          <a:prstGeom prst="rect">
            <a:avLst/>
          </a:prstGeom>
          <a:noFill/>
        </p:spPr>
        <p:txBody>
          <a:bodyPr wrap="none" rtlCol="0">
            <a:spAutoFit/>
          </a:bodyPr>
          <a:lstStyle/>
          <a:p>
            <a:r>
              <a:rPr lang="nl-NL" sz="2000" b="1" dirty="0"/>
              <a:t>Verstoring in het beeld</a:t>
            </a:r>
          </a:p>
        </p:txBody>
      </p:sp>
    </p:spTree>
    <p:extLst>
      <p:ext uri="{BB962C8B-B14F-4D97-AF65-F5344CB8AC3E}">
        <p14:creationId xmlns:p14="http://schemas.microsoft.com/office/powerpoint/2010/main" val="185560516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Rechthoek: afgeronde hoeken 1">
            <a:extLst>
              <a:ext uri="{FF2B5EF4-FFF2-40B4-BE49-F238E27FC236}">
                <a16:creationId xmlns:a16="http://schemas.microsoft.com/office/drawing/2014/main" id="{A58E0034-2B5A-3A65-922A-5A659A5CFDD6}"/>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D2FA6D38-96D4-A2CA-D5FB-1AD3E6C39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C7C107D-47CE-DD25-B52B-88461F8A403D}"/>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tel 19">
            <a:extLst>
              <a:ext uri="{FF2B5EF4-FFF2-40B4-BE49-F238E27FC236}">
                <a16:creationId xmlns:a16="http://schemas.microsoft.com/office/drawing/2014/main" id="{4877F40D-B863-1475-529C-7FEE152E2025}"/>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Diabetes of suikerziekte</a:t>
            </a:r>
          </a:p>
        </p:txBody>
      </p:sp>
      <p:sp>
        <p:nvSpPr>
          <p:cNvPr id="6" name="Tijdelijke aanduiding voor inhoud 2">
            <a:extLst>
              <a:ext uri="{FF2B5EF4-FFF2-40B4-BE49-F238E27FC236}">
                <a16:creationId xmlns:a16="http://schemas.microsoft.com/office/drawing/2014/main" id="{8A10A9B1-18EF-8034-F616-BCE072ADA22F}"/>
              </a:ext>
            </a:extLst>
          </p:cNvPr>
          <p:cNvSpPr txBox="1">
            <a:spLocks/>
          </p:cNvSpPr>
          <p:nvPr/>
        </p:nvSpPr>
        <p:spPr bwMode="auto">
          <a:xfrm>
            <a:off x="457200" y="1201738"/>
            <a:ext cx="6707088"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rmAutofit/>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Bij diabetes mellitus (suikerziekte) is er te veel suiker in het bloed. Mogelijke klachten zijn: veel plassen, dorst, moeheid, jeuk en infecties.</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Op den duur kunnen problemen ontstaan met de ogen, de nieren, het zenuwweefsel, het hart en de bloedvaten.</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Niet roken, goed eten, veel bewegen en een gezond gewicht zijn belangrijk.</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Meestal zijn ook medicijnen nodig: tabletten, en als die niet genoeg werken ook insuline. </a:t>
            </a:r>
          </a:p>
          <a:p>
            <a:pPr marL="342900" indent="-342900" algn="l">
              <a:buFont typeface="Arial" panose="020B0604020202020204" pitchFamily="34" charset="0"/>
              <a:buChar char="•"/>
            </a:pPr>
            <a:endParaRPr lang="nl-NL" dirty="0"/>
          </a:p>
        </p:txBody>
      </p:sp>
    </p:spTree>
    <p:extLst>
      <p:ext uri="{BB962C8B-B14F-4D97-AF65-F5344CB8AC3E}">
        <p14:creationId xmlns:p14="http://schemas.microsoft.com/office/powerpoint/2010/main" val="530599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Rechthoek: afgeronde hoeken 1">
            <a:extLst>
              <a:ext uri="{FF2B5EF4-FFF2-40B4-BE49-F238E27FC236}">
                <a16:creationId xmlns:a16="http://schemas.microsoft.com/office/drawing/2014/main" id="{A58E0034-2B5A-3A65-922A-5A659A5CFDD6}"/>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D2FA6D38-96D4-A2CA-D5FB-1AD3E6C39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C7C107D-47CE-DD25-B52B-88461F8A403D}"/>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tel 19">
            <a:extLst>
              <a:ext uri="{FF2B5EF4-FFF2-40B4-BE49-F238E27FC236}">
                <a16:creationId xmlns:a16="http://schemas.microsoft.com/office/drawing/2014/main" id="{4877F40D-B863-1475-529C-7FEE152E2025}"/>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Netvliesschade bij diabetes</a:t>
            </a:r>
          </a:p>
        </p:txBody>
      </p:sp>
      <p:sp>
        <p:nvSpPr>
          <p:cNvPr id="7" name="Tijdelijke aanduiding voor inhoud 2">
            <a:extLst>
              <a:ext uri="{FF2B5EF4-FFF2-40B4-BE49-F238E27FC236}">
                <a16:creationId xmlns:a16="http://schemas.microsoft.com/office/drawing/2014/main" id="{ACACD8F4-C60D-2F7D-3B49-9E4C9EDDDEF5}"/>
              </a:ext>
            </a:extLst>
          </p:cNvPr>
          <p:cNvSpPr txBox="1">
            <a:spLocks/>
          </p:cNvSpPr>
          <p:nvPr/>
        </p:nvSpPr>
        <p:spPr bwMode="auto">
          <a:xfrm>
            <a:off x="477235" y="1277986"/>
            <a:ext cx="692311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sz="2000" dirty="0"/>
              <a:t>Kleine bloedvaten in het netvlies raken beschadigd, deze lekken vocht, vet of bloed. Deze beschadigingen hebben niet altijd invloed op het zicht. Iemand kan dus retinopathie hebben zonder het te merken.</a:t>
            </a:r>
            <a:br>
              <a:rPr lang="nl-NL" sz="2000" dirty="0"/>
            </a:br>
            <a:endParaRPr lang="nl-NL" sz="2000" dirty="0"/>
          </a:p>
          <a:p>
            <a:pPr marL="342900" indent="-342900" algn="l">
              <a:buFont typeface="Arial" panose="020B0604020202020204" pitchFamily="34" charset="0"/>
              <a:buChar char="•"/>
            </a:pPr>
            <a:r>
              <a:rPr lang="nl-NL" sz="2000" dirty="0"/>
              <a:t>Wanneer deze schadelijke afwijkingen niet tijdig worden onderkend en behandeld kan blindheid of slechtziendheid het gevolg zijn</a:t>
            </a:r>
          </a:p>
          <a:p>
            <a:pPr algn="l"/>
            <a:endParaRPr lang="nl-NL" sz="2000" dirty="0"/>
          </a:p>
        </p:txBody>
      </p:sp>
    </p:spTree>
    <p:extLst>
      <p:ext uri="{BB962C8B-B14F-4D97-AF65-F5344CB8AC3E}">
        <p14:creationId xmlns:p14="http://schemas.microsoft.com/office/powerpoint/2010/main" val="1991505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Rechthoek: afgeronde hoeken 1">
            <a:extLst>
              <a:ext uri="{FF2B5EF4-FFF2-40B4-BE49-F238E27FC236}">
                <a16:creationId xmlns:a16="http://schemas.microsoft.com/office/drawing/2014/main" id="{A58E0034-2B5A-3A65-922A-5A659A5CFDD6}"/>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D2FA6D38-96D4-A2CA-D5FB-1AD3E6C39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C7C107D-47CE-DD25-B52B-88461F8A403D}"/>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tel 19">
            <a:extLst>
              <a:ext uri="{FF2B5EF4-FFF2-40B4-BE49-F238E27FC236}">
                <a16:creationId xmlns:a16="http://schemas.microsoft.com/office/drawing/2014/main" id="{4877F40D-B863-1475-529C-7FEE152E2025}"/>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Netvliesschade bij diabetes</a:t>
            </a:r>
          </a:p>
        </p:txBody>
      </p:sp>
      <p:sp>
        <p:nvSpPr>
          <p:cNvPr id="6" name="Tijdelijke aanduiding voor inhoud 2">
            <a:extLst>
              <a:ext uri="{FF2B5EF4-FFF2-40B4-BE49-F238E27FC236}">
                <a16:creationId xmlns:a16="http://schemas.microsoft.com/office/drawing/2014/main" id="{B4210AF6-8F54-EF70-8A7A-336D8714C454}"/>
              </a:ext>
            </a:extLst>
          </p:cNvPr>
          <p:cNvSpPr txBox="1">
            <a:spLocks/>
          </p:cNvSpPr>
          <p:nvPr/>
        </p:nvSpPr>
        <p:spPr bwMode="auto">
          <a:xfrm>
            <a:off x="457200" y="1201738"/>
            <a:ext cx="6995120"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rmAutofit lnSpcReduction="10000"/>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nl-NL" sz="2102" dirty="0"/>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Laat het netvlies eens per twee jaar controleren.</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Bij de controle worden de pupillen verwijd met oogdruppels.</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Meestal wordt er een foto van het netvlies gemaakt (netvliesfoto).</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De oogarts behandelt beschadigingen van het netvlies met laserstralen en soms met injecties met vaatgroeiremmers (net zoals bij LMD)</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Zo nodig wordt een operatie uitgevoerd om bloed te verwijderen.</a:t>
            </a:r>
          </a:p>
        </p:txBody>
      </p:sp>
    </p:spTree>
    <p:extLst>
      <p:ext uri="{BB962C8B-B14F-4D97-AF65-F5344CB8AC3E}">
        <p14:creationId xmlns:p14="http://schemas.microsoft.com/office/powerpoint/2010/main" val="32215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kstvak 19">
            <a:extLst>
              <a:ext uri="{FF2B5EF4-FFF2-40B4-BE49-F238E27FC236}">
                <a16:creationId xmlns:a16="http://schemas.microsoft.com/office/drawing/2014/main" id="{387A7259-F147-3F4A-8829-88B8EFB850BB}"/>
              </a:ext>
            </a:extLst>
          </p:cNvPr>
          <p:cNvSpPr txBox="1"/>
          <p:nvPr/>
        </p:nvSpPr>
        <p:spPr>
          <a:xfrm>
            <a:off x="952623" y="1357559"/>
            <a:ext cx="6211665" cy="1840843"/>
          </a:xfrm>
          <a:prstGeom prst="rect">
            <a:avLst/>
          </a:prstGeom>
          <a:solidFill>
            <a:srgbClr val="80D6E6">
              <a:alpha val="20000"/>
            </a:srgbClr>
          </a:solidFill>
        </p:spPr>
        <p:txBody>
          <a:bodyPr wrap="square" lIns="144000" tIns="180000" rIns="144000" bIns="180000" rtlCol="0">
            <a:spAutoFit/>
          </a:bodyPr>
          <a:lstStyle/>
          <a:p>
            <a:pPr marL="285750" indent="-285750">
              <a:buClr>
                <a:srgbClr val="00ACCD"/>
              </a:buClr>
              <a:buSzPct val="100000"/>
              <a:buBlip>
                <a:blip r:embed="rId3"/>
              </a:buBlip>
            </a:pPr>
            <a:r>
              <a:rPr lang="nl-NL" sz="1600" dirty="0">
                <a:solidFill>
                  <a:srgbClr val="00557F"/>
                </a:solidFill>
                <a:latin typeface="Raleway" panose="020B0503030101060003" pitchFamily="34" charset="77"/>
              </a:rPr>
              <a:t>De meest voorkomende oorzaken van slechtziendheid in de westerse wereld zijn </a:t>
            </a:r>
            <a:r>
              <a:rPr lang="nl-NL" sz="1600" b="1" dirty="0">
                <a:solidFill>
                  <a:srgbClr val="00557F"/>
                </a:solidFill>
                <a:latin typeface="Raleway" panose="020B0503030101060003" pitchFamily="34" charset="77"/>
              </a:rPr>
              <a:t>Maculadegeneratie</a:t>
            </a:r>
            <a:r>
              <a:rPr lang="nl-NL" sz="1600" dirty="0">
                <a:solidFill>
                  <a:srgbClr val="00557F"/>
                </a:solidFill>
                <a:latin typeface="Raleway" panose="020B0503030101060003" pitchFamily="34" charset="77"/>
              </a:rPr>
              <a:t> en </a:t>
            </a:r>
            <a:r>
              <a:rPr lang="nl-NL" sz="1600" b="1" dirty="0">
                <a:solidFill>
                  <a:srgbClr val="00557F"/>
                </a:solidFill>
                <a:latin typeface="Raleway" panose="020B0503030101060003" pitchFamily="34" charset="77"/>
              </a:rPr>
              <a:t>Diabetische Retinopathie</a:t>
            </a:r>
            <a:r>
              <a:rPr lang="nl-NL" sz="1600" dirty="0">
                <a:solidFill>
                  <a:srgbClr val="00557F"/>
                </a:solidFill>
                <a:latin typeface="Raleway" panose="020B0503030101060003" pitchFamily="34" charset="77"/>
              </a:rPr>
              <a:t>.</a:t>
            </a:r>
          </a:p>
          <a:p>
            <a:pPr marL="285750" indent="-285750">
              <a:buClr>
                <a:srgbClr val="00ACCD"/>
              </a:buClr>
              <a:buSzPct val="100000"/>
              <a:buBlip>
                <a:blip r:embed="rId3"/>
              </a:buBlip>
            </a:pPr>
            <a:r>
              <a:rPr lang="nl-NL" sz="1600" dirty="0">
                <a:solidFill>
                  <a:srgbClr val="00557F"/>
                </a:solidFill>
                <a:latin typeface="Raleway" panose="020B0503030101060003" pitchFamily="34" charset="77"/>
              </a:rPr>
              <a:t>Gezond leven bij deze twee oogziekten maakt </a:t>
            </a:r>
            <a:r>
              <a:rPr lang="nl-NL" sz="1600" u="sng" dirty="0">
                <a:solidFill>
                  <a:srgbClr val="00557F"/>
                </a:solidFill>
                <a:latin typeface="Raleway" panose="020B0503030101060003" pitchFamily="34" charset="77"/>
              </a:rPr>
              <a:t>echt</a:t>
            </a:r>
            <a:r>
              <a:rPr lang="nl-NL" sz="1600" dirty="0">
                <a:solidFill>
                  <a:srgbClr val="00557F"/>
                </a:solidFill>
                <a:latin typeface="Raleway" panose="020B0503030101060003" pitchFamily="34" charset="77"/>
              </a:rPr>
              <a:t> een verschil (goede voeding, beweging, niet roken en matig met alcohol).</a:t>
            </a:r>
          </a:p>
        </p:txBody>
      </p:sp>
      <p:sp>
        <p:nvSpPr>
          <p:cNvPr id="18" name="Vrije vorm 17" descr="2 leesbrillen die op Euro bankbiljetten liggen">
            <a:extLst>
              <a:ext uri="{FF2B5EF4-FFF2-40B4-BE49-F238E27FC236}">
                <a16:creationId xmlns:a16="http://schemas.microsoft.com/office/drawing/2014/main" id="{1C4A7E6C-0A44-6A48-BEDA-4AEFEB12C3AF}"/>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4"/>
            <a:srcRect/>
            <a:stretch>
              <a:fillRect l="-115070" r="-14853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6B4D5B18-03D8-B57F-E5A0-100702FC5381}"/>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Conclusie LMD en DR</a:t>
            </a:r>
          </a:p>
        </p:txBody>
      </p:sp>
      <p:sp>
        <p:nvSpPr>
          <p:cNvPr id="3" name="Rechthoek: afgeronde hoeken 2">
            <a:extLst>
              <a:ext uri="{FF2B5EF4-FFF2-40B4-BE49-F238E27FC236}">
                <a16:creationId xmlns:a16="http://schemas.microsoft.com/office/drawing/2014/main" id="{770DF6F9-6A92-4FE3-7A79-14D27D3D3539}"/>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CE2339F9-CCDF-BB6E-8D83-C41DBB16F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5538F46-5942-4D14-F866-593BA8F952E0}"/>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7" name="Afbeelding 6">
            <a:extLst>
              <a:ext uri="{FF2B5EF4-FFF2-40B4-BE49-F238E27FC236}">
                <a16:creationId xmlns:a16="http://schemas.microsoft.com/office/drawing/2014/main" id="{F84DB038-BAB2-F6D7-C0E6-C15168D88835}"/>
              </a:ext>
            </a:extLst>
          </p:cNvPr>
          <p:cNvPicPr>
            <a:picLocks noChangeAspect="1"/>
          </p:cNvPicPr>
          <p:nvPr/>
        </p:nvPicPr>
        <p:blipFill>
          <a:blip r:embed="rId7"/>
          <a:stretch>
            <a:fillRect/>
          </a:stretch>
        </p:blipFill>
        <p:spPr>
          <a:xfrm>
            <a:off x="1983764" y="3438227"/>
            <a:ext cx="4968452" cy="1324029"/>
          </a:xfrm>
          <a:prstGeom prst="rect">
            <a:avLst/>
          </a:prstGeom>
        </p:spPr>
      </p:pic>
    </p:spTree>
    <p:extLst>
      <p:ext uri="{BB962C8B-B14F-4D97-AF65-F5344CB8AC3E}">
        <p14:creationId xmlns:p14="http://schemas.microsoft.com/office/powerpoint/2010/main" val="16862198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effectLst/>
              <a:latin typeface="Raleway" panose="020B0503030101060003" pitchFamily="34" charset="77"/>
            </a:endParaRPr>
          </a:p>
        </p:txBody>
      </p:sp>
      <p:sp>
        <p:nvSpPr>
          <p:cNvPr id="2" name="Titel 19">
            <a:extLst>
              <a:ext uri="{FF2B5EF4-FFF2-40B4-BE49-F238E27FC236}">
                <a16:creationId xmlns:a16="http://schemas.microsoft.com/office/drawing/2014/main" id="{B333F194-0398-62A8-308F-6D834E753E4C}"/>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Staar (cataract)</a:t>
            </a:r>
          </a:p>
        </p:txBody>
      </p:sp>
      <p:sp>
        <p:nvSpPr>
          <p:cNvPr id="3" name="Rechthoek: afgeronde hoeken 2">
            <a:extLst>
              <a:ext uri="{FF2B5EF4-FFF2-40B4-BE49-F238E27FC236}">
                <a16:creationId xmlns:a16="http://schemas.microsoft.com/office/drawing/2014/main" id="{E09958C5-6A44-92A3-244A-A63A923C141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7FAE1F7B-DDC7-2E65-8C51-10DA67798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3D02A74-3F0F-852E-AC3C-EB2613639B80}"/>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jdelijke aanduiding voor inhoud 2">
            <a:extLst>
              <a:ext uri="{FF2B5EF4-FFF2-40B4-BE49-F238E27FC236}">
                <a16:creationId xmlns:a16="http://schemas.microsoft.com/office/drawing/2014/main" id="{D9306F67-3129-17D7-2279-BE9BE53D54CC}"/>
              </a:ext>
            </a:extLst>
          </p:cNvPr>
          <p:cNvSpPr txBox="1">
            <a:spLocks/>
          </p:cNvSpPr>
          <p:nvPr/>
        </p:nvSpPr>
        <p:spPr bwMode="auto">
          <a:xfrm>
            <a:off x="457200" y="1201738"/>
            <a:ext cx="6491064"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Autofit/>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nl-NL" sz="1802" dirty="0">
              <a:latin typeface="Verdana" panose="020B0604030504040204" pitchFamily="34" charset="0"/>
              <a:ea typeface="Verdana" panose="020B0604030504040204" pitchFamily="34" charset="0"/>
              <a:cs typeface="Verdana" panose="020B0604030504040204" pitchFamily="34" charset="0"/>
            </a:endParaRP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Staar is een vertroebeling van de ooglens.</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De lens bevindt zich in het oog direct achter de pupil (schematisch oog) en hoort helder te zijn. In de lens zitten eiwitten die kunnen klonteren (oorzaken dia 21). Hierdoor wordt de lens troebel.</a:t>
            </a:r>
          </a:p>
          <a:p>
            <a:pPr marL="342900" indent="-342900" algn="l">
              <a:buFont typeface="Arial" panose="020B0604020202020204" pitchFamily="34" charset="0"/>
              <a:buChar char="•"/>
            </a:pPr>
            <a:r>
              <a:rPr lang="nl-NL" sz="1802" dirty="0">
                <a:latin typeface="Verdana" panose="020B0604030504040204" pitchFamily="34" charset="0"/>
                <a:ea typeface="Verdana" panose="020B0604030504040204" pitchFamily="34" charset="0"/>
                <a:cs typeface="Verdana" panose="020B0604030504040204" pitchFamily="34" charset="0"/>
              </a:rPr>
              <a:t>Het troebel worden van de lens maakt dat het zicht wazig wordt. Dat kan heel vervelend zijn voor dagelijkse bezigheden. </a:t>
            </a:r>
          </a:p>
        </p:txBody>
      </p:sp>
    </p:spTree>
    <p:extLst>
      <p:ext uri="{BB962C8B-B14F-4D97-AF65-F5344CB8AC3E}">
        <p14:creationId xmlns:p14="http://schemas.microsoft.com/office/powerpoint/2010/main" val="1039082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effectLst/>
              <a:latin typeface="Raleway" panose="020B0503030101060003" pitchFamily="34" charset="77"/>
            </a:endParaRPr>
          </a:p>
        </p:txBody>
      </p:sp>
      <p:sp>
        <p:nvSpPr>
          <p:cNvPr id="2" name="Titel 19">
            <a:extLst>
              <a:ext uri="{FF2B5EF4-FFF2-40B4-BE49-F238E27FC236}">
                <a16:creationId xmlns:a16="http://schemas.microsoft.com/office/drawing/2014/main" id="{B333F194-0398-62A8-308F-6D834E753E4C}"/>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Staar (cataract)</a:t>
            </a:r>
          </a:p>
        </p:txBody>
      </p:sp>
      <p:sp>
        <p:nvSpPr>
          <p:cNvPr id="3" name="Rechthoek: afgeronde hoeken 2">
            <a:extLst>
              <a:ext uri="{FF2B5EF4-FFF2-40B4-BE49-F238E27FC236}">
                <a16:creationId xmlns:a16="http://schemas.microsoft.com/office/drawing/2014/main" id="{E09958C5-6A44-92A3-244A-A63A923C141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7FAE1F7B-DDC7-2E65-8C51-10DA67798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3D02A74-3F0F-852E-AC3C-EB2613639B80}"/>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7" name="Tijdelijke aanduiding voor inhoud 3" descr="Gerelateerde afbeelding">
            <a:hlinkClick r:id="rId6" tgtFrame="&quot;_blank&quot;"/>
            <a:extLst>
              <a:ext uri="{FF2B5EF4-FFF2-40B4-BE49-F238E27FC236}">
                <a16:creationId xmlns:a16="http://schemas.microsoft.com/office/drawing/2014/main" id="{75130046-CE26-C508-19A6-D99151F9C528}"/>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858362" y="801804"/>
            <a:ext cx="2987101" cy="2101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descr="Afbeeldingsresultaat voor cataract">
            <a:hlinkClick r:id="rId8" tgtFrame="&quot;_blank&quot;"/>
            <a:extLst>
              <a:ext uri="{FF2B5EF4-FFF2-40B4-BE49-F238E27FC236}">
                <a16:creationId xmlns:a16="http://schemas.microsoft.com/office/drawing/2014/main" id="{F4271038-402B-8682-F48E-A473EB216983}"/>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993627" y="801804"/>
            <a:ext cx="2987101" cy="2078624"/>
          </a:xfrm>
          <a:prstGeom prst="rect">
            <a:avLst/>
          </a:prstGeom>
          <a:noFill/>
          <a:ln>
            <a:noFill/>
          </a:ln>
        </p:spPr>
      </p:pic>
      <p:pic>
        <p:nvPicPr>
          <p:cNvPr id="9" name="Afbeelding 8" descr="Afbeeldingsresultaat voor cataract">
            <a:hlinkClick r:id="rId10" tgtFrame="&quot;_blank&quot;"/>
            <a:extLst>
              <a:ext uri="{FF2B5EF4-FFF2-40B4-BE49-F238E27FC236}">
                <a16:creationId xmlns:a16="http://schemas.microsoft.com/office/drawing/2014/main" id="{05163D5D-5098-7159-AE88-0F6864173DEB}"/>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67054" y="3022972"/>
            <a:ext cx="2987101" cy="1644155"/>
          </a:xfrm>
          <a:prstGeom prst="rect">
            <a:avLst/>
          </a:prstGeom>
          <a:noFill/>
          <a:ln>
            <a:noFill/>
          </a:ln>
        </p:spPr>
      </p:pic>
      <p:pic>
        <p:nvPicPr>
          <p:cNvPr id="10" name="irc_mi" descr="Afbeeldingsresultaat voor cataract">
            <a:hlinkClick r:id="rId12"/>
            <a:extLst>
              <a:ext uri="{FF2B5EF4-FFF2-40B4-BE49-F238E27FC236}">
                <a16:creationId xmlns:a16="http://schemas.microsoft.com/office/drawing/2014/main" id="{818B43F5-BBFE-9965-F380-523BC011AD3F}"/>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3990541" y="3022972"/>
            <a:ext cx="2990187" cy="1855415"/>
          </a:xfrm>
          <a:prstGeom prst="rect">
            <a:avLst/>
          </a:prstGeom>
          <a:noFill/>
          <a:ln>
            <a:noFill/>
          </a:ln>
        </p:spPr>
      </p:pic>
    </p:spTree>
    <p:extLst>
      <p:ext uri="{BB962C8B-B14F-4D97-AF65-F5344CB8AC3E}">
        <p14:creationId xmlns:p14="http://schemas.microsoft.com/office/powerpoint/2010/main" val="2849963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effectLst/>
              <a:latin typeface="Raleway" panose="020B0503030101060003" pitchFamily="34" charset="77"/>
            </a:endParaRPr>
          </a:p>
        </p:txBody>
      </p:sp>
      <p:sp>
        <p:nvSpPr>
          <p:cNvPr id="2" name="Titel 19">
            <a:extLst>
              <a:ext uri="{FF2B5EF4-FFF2-40B4-BE49-F238E27FC236}">
                <a16:creationId xmlns:a16="http://schemas.microsoft.com/office/drawing/2014/main" id="{B333F194-0398-62A8-308F-6D834E753E4C}"/>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Staar (cataract)</a:t>
            </a:r>
          </a:p>
        </p:txBody>
      </p:sp>
      <p:sp>
        <p:nvSpPr>
          <p:cNvPr id="3" name="Rechthoek: afgeronde hoeken 2">
            <a:extLst>
              <a:ext uri="{FF2B5EF4-FFF2-40B4-BE49-F238E27FC236}">
                <a16:creationId xmlns:a16="http://schemas.microsoft.com/office/drawing/2014/main" id="{E09958C5-6A44-92A3-244A-A63A923C141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7FAE1F7B-DDC7-2E65-8C51-10DA67798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3D02A74-3F0F-852E-AC3C-EB2613639B80}"/>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7" name="Picture 2" descr="Dezelfde straatversmalling maar dan vanuit vertroebeling lens bij 70 jaar">
            <a:extLst>
              <a:ext uri="{FF2B5EF4-FFF2-40B4-BE49-F238E27FC236}">
                <a16:creationId xmlns:a16="http://schemas.microsoft.com/office/drawing/2014/main" id="{A83B6498-5CEF-63CC-D8DB-C242BD20824D}"/>
              </a:ext>
            </a:extLst>
          </p:cNvPr>
          <p:cNvPicPr>
            <a:picLocks noChangeAspect="1" noChangeArrowheads="1"/>
          </p:cNvPicPr>
          <p:nvPr/>
        </p:nvPicPr>
        <p:blipFill>
          <a:blip r:embed="rId6" cstate="print"/>
          <a:srcRect/>
          <a:stretch>
            <a:fillRect/>
          </a:stretch>
        </p:blipFill>
        <p:spPr bwMode="auto">
          <a:xfrm>
            <a:off x="4905311" y="558515"/>
            <a:ext cx="2736304" cy="2052228"/>
          </a:xfrm>
          <a:prstGeom prst="rect">
            <a:avLst/>
          </a:prstGeom>
          <a:noFill/>
        </p:spPr>
      </p:pic>
      <p:pic>
        <p:nvPicPr>
          <p:cNvPr id="11" name="Picture 3" descr="Dezelfde straatversmalling maar dan vanuit cataract">
            <a:extLst>
              <a:ext uri="{FF2B5EF4-FFF2-40B4-BE49-F238E27FC236}">
                <a16:creationId xmlns:a16="http://schemas.microsoft.com/office/drawing/2014/main" id="{515FD878-725A-7E8B-3637-CE2B7A4CCA31}"/>
              </a:ext>
            </a:extLst>
          </p:cNvPr>
          <p:cNvPicPr>
            <a:picLocks noChangeAspect="1" noChangeArrowheads="1"/>
          </p:cNvPicPr>
          <p:nvPr/>
        </p:nvPicPr>
        <p:blipFill>
          <a:blip r:embed="rId7" cstate="print"/>
          <a:srcRect/>
          <a:stretch>
            <a:fillRect/>
          </a:stretch>
        </p:blipFill>
        <p:spPr bwMode="auto">
          <a:xfrm>
            <a:off x="4297708" y="3003807"/>
            <a:ext cx="2741908" cy="2056431"/>
          </a:xfrm>
          <a:prstGeom prst="rect">
            <a:avLst/>
          </a:prstGeom>
          <a:noFill/>
        </p:spPr>
      </p:pic>
      <p:pic>
        <p:nvPicPr>
          <p:cNvPr id="14" name="Picture 4" descr="Een hek geplaatst in een straat om een straatversmalling aan te geven.">
            <a:extLst>
              <a:ext uri="{FF2B5EF4-FFF2-40B4-BE49-F238E27FC236}">
                <a16:creationId xmlns:a16="http://schemas.microsoft.com/office/drawing/2014/main" id="{18EC35E3-1C49-72AF-3F0B-6A888C3ED864}"/>
              </a:ext>
            </a:extLst>
          </p:cNvPr>
          <p:cNvPicPr>
            <a:picLocks noChangeAspect="1" noChangeArrowheads="1"/>
          </p:cNvPicPr>
          <p:nvPr/>
        </p:nvPicPr>
        <p:blipFill>
          <a:blip r:embed="rId8" cstate="print"/>
          <a:srcRect/>
          <a:stretch>
            <a:fillRect/>
          </a:stretch>
        </p:blipFill>
        <p:spPr bwMode="auto">
          <a:xfrm>
            <a:off x="423143" y="1455646"/>
            <a:ext cx="3600400" cy="2700300"/>
          </a:xfrm>
          <a:prstGeom prst="rect">
            <a:avLst/>
          </a:prstGeom>
          <a:noFill/>
        </p:spPr>
      </p:pic>
      <p:sp>
        <p:nvSpPr>
          <p:cNvPr id="17" name="Tekstvak 8">
            <a:extLst>
              <a:ext uri="{FF2B5EF4-FFF2-40B4-BE49-F238E27FC236}">
                <a16:creationId xmlns:a16="http://schemas.microsoft.com/office/drawing/2014/main" id="{B023A068-CFEF-7AD6-8A27-4B20B5C7FDD5}"/>
              </a:ext>
            </a:extLst>
          </p:cNvPr>
          <p:cNvSpPr txBox="1"/>
          <p:nvPr/>
        </p:nvSpPr>
        <p:spPr>
          <a:xfrm>
            <a:off x="5261660" y="219961"/>
            <a:ext cx="1923925" cy="338554"/>
          </a:xfrm>
          <a:prstGeom prst="rect">
            <a:avLst/>
          </a:prstGeom>
          <a:noFill/>
        </p:spPr>
        <p:txBody>
          <a:bodyPr wrap="none" rtlCol="0">
            <a:spAutoFit/>
          </a:bodyPr>
          <a:lstStyle/>
          <a:p>
            <a:r>
              <a:rPr lang="nl-NL" sz="1600" b="1" dirty="0">
                <a:solidFill>
                  <a:srgbClr val="00557F"/>
                </a:solidFill>
                <a:latin typeface="Raleway" panose="020B0604020202020204" charset="0"/>
                <a:sym typeface="Wingdings" pitchFamily="2" charset="2"/>
              </a:rPr>
              <a:t>Beginnende staar</a:t>
            </a:r>
            <a:endParaRPr lang="nl-NL" sz="1600" b="1" dirty="0">
              <a:solidFill>
                <a:srgbClr val="00557F"/>
              </a:solidFill>
              <a:latin typeface="Raleway" panose="020B0604020202020204" charset="0"/>
            </a:endParaRPr>
          </a:p>
        </p:txBody>
      </p:sp>
      <p:sp>
        <p:nvSpPr>
          <p:cNvPr id="18" name="Tekstvak 9">
            <a:extLst>
              <a:ext uri="{FF2B5EF4-FFF2-40B4-BE49-F238E27FC236}">
                <a16:creationId xmlns:a16="http://schemas.microsoft.com/office/drawing/2014/main" id="{7FCD8D62-6AE6-DA09-AB61-71C711C03D44}"/>
              </a:ext>
            </a:extLst>
          </p:cNvPr>
          <p:cNvSpPr txBox="1"/>
          <p:nvPr/>
        </p:nvSpPr>
        <p:spPr>
          <a:xfrm>
            <a:off x="4696554" y="2665253"/>
            <a:ext cx="1944216" cy="338554"/>
          </a:xfrm>
          <a:prstGeom prst="rect">
            <a:avLst/>
          </a:prstGeom>
          <a:noFill/>
        </p:spPr>
        <p:txBody>
          <a:bodyPr wrap="square" rtlCol="0">
            <a:spAutoFit/>
          </a:bodyPr>
          <a:lstStyle/>
          <a:p>
            <a:r>
              <a:rPr lang="nl-NL" sz="1600" b="1" dirty="0">
                <a:solidFill>
                  <a:srgbClr val="00557F"/>
                </a:solidFill>
                <a:latin typeface="Raleway" panose="020B0604020202020204" charset="0"/>
                <a:sym typeface="Wingdings" pitchFamily="2" charset="2"/>
              </a:rPr>
              <a:t>Gevorderde staar </a:t>
            </a:r>
            <a:endParaRPr lang="nl-NL" sz="1200" b="1" dirty="0">
              <a:solidFill>
                <a:srgbClr val="00557F"/>
              </a:solidFill>
              <a:latin typeface="Raleway" panose="020B0604020202020204" charset="0"/>
            </a:endParaRPr>
          </a:p>
        </p:txBody>
      </p:sp>
      <p:sp>
        <p:nvSpPr>
          <p:cNvPr id="19" name="Tekstvak 10">
            <a:extLst>
              <a:ext uri="{FF2B5EF4-FFF2-40B4-BE49-F238E27FC236}">
                <a16:creationId xmlns:a16="http://schemas.microsoft.com/office/drawing/2014/main" id="{23B77382-B288-CE73-2BD9-94A4CCE6AF15}"/>
              </a:ext>
            </a:extLst>
          </p:cNvPr>
          <p:cNvSpPr txBox="1"/>
          <p:nvPr/>
        </p:nvSpPr>
        <p:spPr>
          <a:xfrm>
            <a:off x="-108520" y="1109411"/>
            <a:ext cx="4608512" cy="338554"/>
          </a:xfrm>
          <a:prstGeom prst="rect">
            <a:avLst/>
          </a:prstGeom>
          <a:noFill/>
        </p:spPr>
        <p:txBody>
          <a:bodyPr wrap="square" rtlCol="0">
            <a:spAutoFit/>
          </a:bodyPr>
          <a:lstStyle/>
          <a:p>
            <a:pPr algn="ctr"/>
            <a:r>
              <a:rPr lang="nl-NL" sz="1600" dirty="0">
                <a:solidFill>
                  <a:srgbClr val="00557F"/>
                </a:solidFill>
                <a:latin typeface="Raleway" panose="020B0604020202020204" charset="0"/>
              </a:rPr>
              <a:t>Versmalling in een straat (normaal beeld)</a:t>
            </a:r>
          </a:p>
        </p:txBody>
      </p:sp>
    </p:spTree>
    <p:extLst>
      <p:ext uri="{BB962C8B-B14F-4D97-AF65-F5344CB8AC3E}">
        <p14:creationId xmlns:p14="http://schemas.microsoft.com/office/powerpoint/2010/main" val="7696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effectLst/>
              <a:latin typeface="Raleway" panose="020B0503030101060003" pitchFamily="34" charset="77"/>
            </a:endParaRPr>
          </a:p>
        </p:txBody>
      </p:sp>
      <p:sp>
        <p:nvSpPr>
          <p:cNvPr id="2" name="Titel 19">
            <a:extLst>
              <a:ext uri="{FF2B5EF4-FFF2-40B4-BE49-F238E27FC236}">
                <a16:creationId xmlns:a16="http://schemas.microsoft.com/office/drawing/2014/main" id="{B333F194-0398-62A8-308F-6D834E753E4C}"/>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Staar verschijnselen</a:t>
            </a:r>
          </a:p>
        </p:txBody>
      </p:sp>
      <p:sp>
        <p:nvSpPr>
          <p:cNvPr id="3" name="Rechthoek: afgeronde hoeken 2">
            <a:extLst>
              <a:ext uri="{FF2B5EF4-FFF2-40B4-BE49-F238E27FC236}">
                <a16:creationId xmlns:a16="http://schemas.microsoft.com/office/drawing/2014/main" id="{E09958C5-6A44-92A3-244A-A63A923C141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7FAE1F7B-DDC7-2E65-8C51-10DA67798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3D02A74-3F0F-852E-AC3C-EB2613639B80}"/>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jdelijke aanduiding voor inhoud 2">
            <a:extLst>
              <a:ext uri="{FF2B5EF4-FFF2-40B4-BE49-F238E27FC236}">
                <a16:creationId xmlns:a16="http://schemas.microsoft.com/office/drawing/2014/main" id="{D9306F67-3129-17D7-2279-BE9BE53D54CC}"/>
              </a:ext>
            </a:extLst>
          </p:cNvPr>
          <p:cNvSpPr txBox="1">
            <a:spLocks/>
          </p:cNvSpPr>
          <p:nvPr/>
        </p:nvSpPr>
        <p:spPr bwMode="auto">
          <a:xfrm>
            <a:off x="457200" y="1201738"/>
            <a:ext cx="6491064"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Autofit/>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nl-NL" sz="1802" dirty="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pPr>
            <a:r>
              <a:rPr lang="nl-NL" sz="1800" dirty="0">
                <a:latin typeface="Verdana" panose="020B0604030504040204" pitchFamily="34" charset="0"/>
                <a:ea typeface="Verdana" panose="020B0604030504040204" pitchFamily="34" charset="0"/>
                <a:cs typeface="Verdana" panose="020B0604030504040204" pitchFamily="34" charset="0"/>
              </a:rPr>
              <a:t>Wazig zien, zowel van dichtbij als van veraf. Kleuren zijn vaal en minder helder, soms iets geel of bruin.</a:t>
            </a:r>
          </a:p>
          <a:p>
            <a:pPr marL="285750" indent="-285750" algn="l">
              <a:buFont typeface="Arial" panose="020B0604020202020204" pitchFamily="34" charset="0"/>
              <a:buChar char="•"/>
            </a:pPr>
            <a:r>
              <a:rPr lang="nl-NL" sz="1800" dirty="0">
                <a:latin typeface="Verdana" panose="020B0604030504040204" pitchFamily="34" charset="0"/>
                <a:ea typeface="Verdana" panose="020B0604030504040204" pitchFamily="34" charset="0"/>
                <a:cs typeface="Verdana" panose="020B0604030504040204" pitchFamily="34" charset="0"/>
              </a:rPr>
              <a:t>Soms dubbelzien met één oog. </a:t>
            </a:r>
          </a:p>
          <a:p>
            <a:pPr marL="285750" indent="-285750" algn="l">
              <a:buFont typeface="Arial" panose="020B0604020202020204" pitchFamily="34" charset="0"/>
              <a:buChar char="•"/>
            </a:pPr>
            <a:r>
              <a:rPr lang="nl-NL" sz="1800" dirty="0">
                <a:latin typeface="Verdana" panose="020B0604030504040204" pitchFamily="34" charset="0"/>
                <a:ea typeface="Verdana" panose="020B0604030504040204" pitchFamily="34" charset="0"/>
                <a:cs typeface="Verdana" panose="020B0604030504040204" pitchFamily="34" charset="0"/>
              </a:rPr>
              <a:t>Slecht zien ’s nachts. </a:t>
            </a:r>
          </a:p>
          <a:p>
            <a:pPr marL="285750" indent="-285750" algn="l">
              <a:buFont typeface="Arial" panose="020B0604020202020204" pitchFamily="34" charset="0"/>
              <a:buChar char="•"/>
            </a:pPr>
            <a:r>
              <a:rPr lang="nl-NL" sz="1800" dirty="0">
                <a:latin typeface="Verdana" panose="020B0604030504040204" pitchFamily="34" charset="0"/>
                <a:ea typeface="Verdana" panose="020B0604030504040204" pitchFamily="34" charset="0"/>
                <a:cs typeface="Verdana" panose="020B0604030504040204" pitchFamily="34" charset="0"/>
              </a:rPr>
              <a:t>Om lichtbronnen heen (zoals lantaarnpalen en koplampen) ziet u een lichtkrans (‘halo’).</a:t>
            </a:r>
          </a:p>
        </p:txBody>
      </p:sp>
    </p:spTree>
    <p:extLst>
      <p:ext uri="{BB962C8B-B14F-4D97-AF65-F5344CB8AC3E}">
        <p14:creationId xmlns:p14="http://schemas.microsoft.com/office/powerpoint/2010/main" val="3138185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8" name="Vrije vorm 17" descr="Leesbrillen liggend op euro bankbiljetten">
            <a:extLst>
              <a:ext uri="{FF2B5EF4-FFF2-40B4-BE49-F238E27FC236}">
                <a16:creationId xmlns:a16="http://schemas.microsoft.com/office/drawing/2014/main" id="{1C4A7E6C-0A44-6A48-BEDA-4AEFEB12C3AF}"/>
              </a:ext>
            </a:extLst>
          </p:cNvPr>
          <p:cNvSpPr>
            <a:spLocks/>
          </p:cNvSpPr>
          <p:nvPr/>
        </p:nvSpPr>
        <p:spPr bwMode="auto">
          <a:xfrm>
            <a:off x="7028495" y="263"/>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02672" r="-191328"/>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pic>
        <p:nvPicPr>
          <p:cNvPr id="9" name="Picture 4" descr="Schematische weergave van de bouw van het netvlies.">
            <a:extLst>
              <a:ext uri="{FF2B5EF4-FFF2-40B4-BE49-F238E27FC236}">
                <a16:creationId xmlns:a16="http://schemas.microsoft.com/office/drawing/2014/main" id="{052106B2-6538-4A37-9971-E9C016F1AD91}"/>
              </a:ext>
            </a:extLst>
          </p:cNvPr>
          <p:cNvPicPr>
            <a:picLocks noChangeAspect="1" noChangeArrowheads="1"/>
          </p:cNvPicPr>
          <p:nvPr/>
        </p:nvPicPr>
        <p:blipFill>
          <a:blip r:embed="rId4" cstate="print"/>
          <a:srcRect/>
          <a:stretch>
            <a:fillRect/>
          </a:stretch>
        </p:blipFill>
        <p:spPr bwMode="auto">
          <a:xfrm>
            <a:off x="1745940" y="972856"/>
            <a:ext cx="4896544" cy="3756831"/>
          </a:xfrm>
          <a:prstGeom prst="rect">
            <a:avLst/>
          </a:prstGeom>
          <a:noFill/>
        </p:spPr>
      </p:pic>
      <p:sp>
        <p:nvSpPr>
          <p:cNvPr id="3" name="Titel 19">
            <a:extLst>
              <a:ext uri="{FF2B5EF4-FFF2-40B4-BE49-F238E27FC236}">
                <a16:creationId xmlns:a16="http://schemas.microsoft.com/office/drawing/2014/main" id="{8967E994-2A80-69F1-B4DC-9D8A357CC543}"/>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De bouw van het netvlies</a:t>
            </a:r>
          </a:p>
        </p:txBody>
      </p:sp>
      <p:sp>
        <p:nvSpPr>
          <p:cNvPr id="4" name="Rechthoek: afgeronde hoeken 3">
            <a:extLst>
              <a:ext uri="{FF2B5EF4-FFF2-40B4-BE49-F238E27FC236}">
                <a16:creationId xmlns:a16="http://schemas.microsoft.com/office/drawing/2014/main" id="{E8C42581-5EBC-05B5-167C-289B3822F3E7}"/>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5" name="Picture 2" descr="MaculaVereniging">
            <a:extLst>
              <a:ext uri="{FF2B5EF4-FFF2-40B4-BE49-F238E27FC236}">
                <a16:creationId xmlns:a16="http://schemas.microsoft.com/office/drawing/2014/main" id="{C00EC7F3-B96D-B70C-A7CD-2D06BBD463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B0177761-1959-DBFB-C35D-DFB1DED78AFE}"/>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3018981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9" name="Tekstvak 18">
            <a:extLst>
              <a:ext uri="{FF2B5EF4-FFF2-40B4-BE49-F238E27FC236}">
                <a16:creationId xmlns:a16="http://schemas.microsoft.com/office/drawing/2014/main" id="{EE021239-7DAE-C942-B7A6-BE8D0E70C0DB}"/>
              </a:ext>
            </a:extLst>
          </p:cNvPr>
          <p:cNvSpPr txBox="1"/>
          <p:nvPr/>
        </p:nvSpPr>
        <p:spPr>
          <a:xfrm>
            <a:off x="251520" y="215401"/>
            <a:ext cx="7272809" cy="646331"/>
          </a:xfrm>
          <a:prstGeom prst="rect">
            <a:avLst/>
          </a:prstGeom>
          <a:noFill/>
        </p:spPr>
        <p:txBody>
          <a:bodyPr wrap="square" rtlCol="0">
            <a:spAutoFit/>
          </a:bodyPr>
          <a:lstStyle/>
          <a:p>
            <a:r>
              <a:rPr lang="nl-NL" sz="3600" b="1" dirty="0">
                <a:solidFill>
                  <a:srgbClr val="0033CC"/>
                </a:solidFill>
                <a:latin typeface="Raleway" pitchFamily="2" charset="0"/>
                <a:ea typeface="+mj-ea"/>
                <a:cs typeface="+mj-cs"/>
              </a:rPr>
              <a:t>Moeite</a:t>
            </a:r>
            <a:r>
              <a:rPr lang="nl-NL" sz="3200" b="1" dirty="0">
                <a:solidFill>
                  <a:srgbClr val="00557F"/>
                </a:solidFill>
                <a:latin typeface="Raleway" panose="020B0503030101060003" pitchFamily="34" charset="77"/>
              </a:rPr>
              <a:t> </a:t>
            </a:r>
            <a:r>
              <a:rPr lang="nl-NL" sz="3600" b="1" dirty="0">
                <a:solidFill>
                  <a:srgbClr val="0033CC"/>
                </a:solidFill>
                <a:latin typeface="Raleway" pitchFamily="2" charset="0"/>
                <a:ea typeface="+mj-ea"/>
                <a:cs typeface="+mj-cs"/>
              </a:rPr>
              <a:t>met zien in het donker</a:t>
            </a:r>
          </a:p>
        </p:txBody>
      </p:sp>
      <p:sp>
        <p:nvSpPr>
          <p:cNvPr id="12" name="Tekstvak 9">
            <a:extLst>
              <a:ext uri="{FF2B5EF4-FFF2-40B4-BE49-F238E27FC236}">
                <a16:creationId xmlns:a16="http://schemas.microsoft.com/office/drawing/2014/main" id="{67381863-1A87-43D9-A651-629743995E58}"/>
              </a:ext>
            </a:extLst>
          </p:cNvPr>
          <p:cNvSpPr txBox="1"/>
          <p:nvPr/>
        </p:nvSpPr>
        <p:spPr>
          <a:xfrm>
            <a:off x="4617326" y="4151063"/>
            <a:ext cx="3965425" cy="584775"/>
          </a:xfrm>
          <a:prstGeom prst="rect">
            <a:avLst/>
          </a:prstGeom>
          <a:noFill/>
        </p:spPr>
        <p:txBody>
          <a:bodyPr wrap="square" rtlCol="0">
            <a:spAutoFit/>
          </a:bodyPr>
          <a:lstStyle/>
          <a:p>
            <a:r>
              <a:rPr lang="nl-NL" sz="1600" b="1" dirty="0">
                <a:solidFill>
                  <a:srgbClr val="00557F"/>
                </a:solidFill>
                <a:latin typeface="Raleway" panose="020B0604020202020204" charset="0"/>
              </a:rPr>
              <a:t>Beginstadium van moeite met zien in het donker</a:t>
            </a:r>
          </a:p>
        </p:txBody>
      </p:sp>
      <p:pic>
        <p:nvPicPr>
          <p:cNvPr id="18" name="Picture 7" descr="Wazige wolken om de koplampen heen in de avond.">
            <a:extLst>
              <a:ext uri="{FF2B5EF4-FFF2-40B4-BE49-F238E27FC236}">
                <a16:creationId xmlns:a16="http://schemas.microsoft.com/office/drawing/2014/main" id="{4C9F580F-4C35-474A-8386-0E6719FD0726}"/>
              </a:ext>
            </a:extLst>
          </p:cNvPr>
          <p:cNvPicPr>
            <a:picLocks noChangeAspect="1" noChangeArrowheads="1"/>
          </p:cNvPicPr>
          <p:nvPr/>
        </p:nvPicPr>
        <p:blipFill>
          <a:blip r:embed="rId3" cstate="print"/>
          <a:srcRect/>
          <a:stretch>
            <a:fillRect/>
          </a:stretch>
        </p:blipFill>
        <p:spPr bwMode="auto">
          <a:xfrm>
            <a:off x="4617326" y="1126727"/>
            <a:ext cx="3965426" cy="2767867"/>
          </a:xfrm>
          <a:prstGeom prst="rect">
            <a:avLst/>
          </a:prstGeom>
          <a:noFill/>
        </p:spPr>
      </p:pic>
      <p:pic>
        <p:nvPicPr>
          <p:cNvPr id="20" name="Picture 8" descr="Slecht belicht pad tussen bomen.">
            <a:extLst>
              <a:ext uri="{FF2B5EF4-FFF2-40B4-BE49-F238E27FC236}">
                <a16:creationId xmlns:a16="http://schemas.microsoft.com/office/drawing/2014/main" id="{839EC5BD-7E12-450F-AEF8-FBEC4B7E8935}"/>
              </a:ext>
            </a:extLst>
          </p:cNvPr>
          <p:cNvPicPr>
            <a:picLocks noChangeAspect="1" noChangeArrowheads="1"/>
          </p:cNvPicPr>
          <p:nvPr/>
        </p:nvPicPr>
        <p:blipFill>
          <a:blip r:embed="rId4" cstate="print"/>
          <a:srcRect/>
          <a:stretch>
            <a:fillRect/>
          </a:stretch>
        </p:blipFill>
        <p:spPr bwMode="auto">
          <a:xfrm>
            <a:off x="656886" y="1126727"/>
            <a:ext cx="3802806" cy="2808312"/>
          </a:xfrm>
          <a:prstGeom prst="rect">
            <a:avLst/>
          </a:prstGeom>
          <a:noFill/>
        </p:spPr>
      </p:pic>
      <p:sp>
        <p:nvSpPr>
          <p:cNvPr id="21" name="Tekstvak 13">
            <a:extLst>
              <a:ext uri="{FF2B5EF4-FFF2-40B4-BE49-F238E27FC236}">
                <a16:creationId xmlns:a16="http://schemas.microsoft.com/office/drawing/2014/main" id="{843FC262-B9BD-406F-BC79-AA39B7567630}"/>
              </a:ext>
            </a:extLst>
          </p:cNvPr>
          <p:cNvSpPr txBox="1"/>
          <p:nvPr/>
        </p:nvSpPr>
        <p:spPr>
          <a:xfrm>
            <a:off x="560334" y="4151063"/>
            <a:ext cx="3899358" cy="338554"/>
          </a:xfrm>
          <a:prstGeom prst="rect">
            <a:avLst/>
          </a:prstGeom>
          <a:noFill/>
        </p:spPr>
        <p:txBody>
          <a:bodyPr wrap="square" rtlCol="0">
            <a:spAutoFit/>
          </a:bodyPr>
          <a:lstStyle/>
          <a:p>
            <a:r>
              <a:rPr lang="nl-NL" sz="1600" b="1" dirty="0">
                <a:solidFill>
                  <a:srgbClr val="00557F"/>
                </a:solidFill>
                <a:latin typeface="Raleway" panose="020B0604020202020204" charset="0"/>
              </a:rPr>
              <a:t>Normaal zicht in het donker</a:t>
            </a:r>
          </a:p>
        </p:txBody>
      </p:sp>
      <p:sp>
        <p:nvSpPr>
          <p:cNvPr id="2" name="Rechthoek: afgeronde hoeken 1">
            <a:extLst>
              <a:ext uri="{FF2B5EF4-FFF2-40B4-BE49-F238E27FC236}">
                <a16:creationId xmlns:a16="http://schemas.microsoft.com/office/drawing/2014/main" id="{FED5540B-2308-3FBE-4618-9693A6B940F8}"/>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C8110037-8BA2-8FC4-FD47-AF4B468E42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F31D996C-8EE1-684D-D89F-6C66A6AC5F97}"/>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2017451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effectLst/>
              <a:latin typeface="Raleway" panose="020B0503030101060003" pitchFamily="34" charset="77"/>
            </a:endParaRPr>
          </a:p>
        </p:txBody>
      </p:sp>
      <p:sp>
        <p:nvSpPr>
          <p:cNvPr id="2" name="Titel 19">
            <a:extLst>
              <a:ext uri="{FF2B5EF4-FFF2-40B4-BE49-F238E27FC236}">
                <a16:creationId xmlns:a16="http://schemas.microsoft.com/office/drawing/2014/main" id="{B333F194-0398-62A8-308F-6D834E753E4C}"/>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Staar oorzaken</a:t>
            </a:r>
          </a:p>
        </p:txBody>
      </p:sp>
      <p:sp>
        <p:nvSpPr>
          <p:cNvPr id="3" name="Rechthoek: afgeronde hoeken 2">
            <a:extLst>
              <a:ext uri="{FF2B5EF4-FFF2-40B4-BE49-F238E27FC236}">
                <a16:creationId xmlns:a16="http://schemas.microsoft.com/office/drawing/2014/main" id="{E09958C5-6A44-92A3-244A-A63A923C141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7FAE1F7B-DDC7-2E65-8C51-10DA67798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3D02A74-3F0F-852E-AC3C-EB2613639B80}"/>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jdelijke aanduiding voor inhoud 2">
            <a:extLst>
              <a:ext uri="{FF2B5EF4-FFF2-40B4-BE49-F238E27FC236}">
                <a16:creationId xmlns:a16="http://schemas.microsoft.com/office/drawing/2014/main" id="{D9306F67-3129-17D7-2279-BE9BE53D54CC}"/>
              </a:ext>
            </a:extLst>
          </p:cNvPr>
          <p:cNvSpPr txBox="1">
            <a:spLocks/>
          </p:cNvSpPr>
          <p:nvPr/>
        </p:nvSpPr>
        <p:spPr bwMode="auto">
          <a:xfrm>
            <a:off x="376786" y="966653"/>
            <a:ext cx="7684007"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Autofit/>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nl-NL" sz="1600" b="1" dirty="0">
                <a:latin typeface="Verdana" panose="020B0604030504040204" pitchFamily="34" charset="0"/>
                <a:ea typeface="Verdana" panose="020B0604030504040204" pitchFamily="34" charset="0"/>
                <a:cs typeface="Verdana" panose="020B0604030504040204" pitchFamily="34" charset="0"/>
              </a:rPr>
              <a:t>Leeftijd</a:t>
            </a:r>
            <a:r>
              <a:rPr lang="nl-NL" sz="1600" dirty="0">
                <a:latin typeface="Verdana" panose="020B0604030504040204" pitchFamily="34" charset="0"/>
                <a:ea typeface="Verdana" panose="020B0604030504040204" pitchFamily="34" charset="0"/>
                <a:cs typeface="Verdana" panose="020B0604030504040204" pitchFamily="34" charset="0"/>
              </a:rPr>
              <a:t>; </a:t>
            </a:r>
          </a:p>
          <a:p>
            <a:pPr algn="l"/>
            <a:r>
              <a:rPr lang="nl-NL" sz="1600" dirty="0">
                <a:latin typeface="Verdana" panose="020B0604030504040204" pitchFamily="34" charset="0"/>
                <a:ea typeface="Verdana" panose="020B0604030504040204" pitchFamily="34" charset="0"/>
                <a:cs typeface="Verdana" panose="020B0604030504040204" pitchFamily="34" charset="0"/>
              </a:rPr>
              <a:t>Rond de leeftijd van 75 jaar heeft ongeveer 70% van de mensen staar.</a:t>
            </a:r>
          </a:p>
          <a:p>
            <a:pPr marL="285750" indent="-285750" algn="l">
              <a:buFont typeface="Arial" panose="020B0604020202020204" pitchFamily="34" charset="0"/>
              <a:buChar char="•"/>
            </a:pPr>
            <a:r>
              <a:rPr lang="nl-NL" sz="1600" b="1" dirty="0">
                <a:latin typeface="Verdana" panose="020B0604030504040204" pitchFamily="34" charset="0"/>
                <a:ea typeface="Verdana" panose="020B0604030504040204" pitchFamily="34" charset="0"/>
                <a:cs typeface="Verdana" panose="020B0604030504040204" pitchFamily="34" charset="0"/>
              </a:rPr>
              <a:t>Chronische ziekten</a:t>
            </a:r>
            <a:r>
              <a:rPr lang="nl-NL" sz="1600" dirty="0">
                <a:latin typeface="Verdana" panose="020B0604030504040204" pitchFamily="34" charset="0"/>
                <a:ea typeface="Verdana" panose="020B0604030504040204" pitchFamily="34" charset="0"/>
                <a:cs typeface="Verdana" panose="020B0604030504040204" pitchFamily="34" charset="0"/>
              </a:rPr>
              <a:t>; </a:t>
            </a:r>
          </a:p>
          <a:p>
            <a:pPr algn="l"/>
            <a:r>
              <a:rPr lang="nl-NL" sz="1600" dirty="0">
                <a:latin typeface="Verdana" panose="020B0604030504040204" pitchFamily="34" charset="0"/>
                <a:ea typeface="Verdana" panose="020B0604030504040204" pitchFamily="34" charset="0"/>
                <a:cs typeface="Verdana" panose="020B0604030504040204" pitchFamily="34" charset="0"/>
              </a:rPr>
              <a:t>Diabetes mellitus. De hoge suikergehaltes in het bloed kunnen vertroebeling van de lens versnellen. </a:t>
            </a:r>
          </a:p>
          <a:p>
            <a:pPr marL="285750" indent="-285750" algn="l">
              <a:buFont typeface="Arial" panose="020B0604020202020204" pitchFamily="34" charset="0"/>
              <a:buChar char="•"/>
            </a:pPr>
            <a:r>
              <a:rPr lang="nl-NL" sz="1600" b="1" dirty="0">
                <a:latin typeface="Verdana" panose="020B0604030504040204" pitchFamily="34" charset="0"/>
                <a:ea typeface="Verdana" panose="020B0604030504040204" pitchFamily="34" charset="0"/>
                <a:cs typeface="Verdana" panose="020B0604030504040204" pitchFamily="34" charset="0"/>
              </a:rPr>
              <a:t>Medicijnen; </a:t>
            </a:r>
          </a:p>
          <a:p>
            <a:pPr algn="l"/>
            <a:r>
              <a:rPr lang="nl-NL" sz="1600" dirty="0">
                <a:latin typeface="Verdana" panose="020B0604030504040204" pitchFamily="34" charset="0"/>
                <a:ea typeface="Verdana" panose="020B0604030504040204" pitchFamily="34" charset="0"/>
                <a:cs typeface="Verdana" panose="020B0604030504040204" pitchFamily="34" charset="0"/>
              </a:rPr>
              <a:t>Bijv. ontstekingsremmers (corticosteroïden) bij zeer langdurig gebruik.</a:t>
            </a:r>
          </a:p>
          <a:p>
            <a:pPr marL="285750" indent="-285750" algn="l">
              <a:buFont typeface="Arial" panose="020B0604020202020204" pitchFamily="34" charset="0"/>
              <a:buChar char="•"/>
            </a:pPr>
            <a:r>
              <a:rPr lang="nl-NL" sz="1600" b="1" dirty="0">
                <a:latin typeface="Verdana" panose="020B0604030504040204" pitchFamily="34" charset="0"/>
                <a:ea typeface="Verdana" panose="020B0604030504040204" pitchFamily="34" charset="0"/>
                <a:cs typeface="Verdana" panose="020B0604030504040204" pitchFamily="34" charset="0"/>
              </a:rPr>
              <a:t>Een ongeval of infectie</a:t>
            </a:r>
            <a:r>
              <a:rPr lang="nl-NL" sz="1600" dirty="0">
                <a:latin typeface="Verdana" panose="020B0604030504040204" pitchFamily="34" charset="0"/>
                <a:ea typeface="Verdana" panose="020B0604030504040204" pitchFamily="34" charset="0"/>
                <a:cs typeface="Verdana" panose="020B0604030504040204" pitchFamily="34" charset="0"/>
              </a:rPr>
              <a:t>; </a:t>
            </a:r>
          </a:p>
          <a:p>
            <a:pPr algn="l"/>
            <a:r>
              <a:rPr lang="nl-NL" sz="1600" dirty="0">
                <a:latin typeface="Verdana" panose="020B0604030504040204" pitchFamily="34" charset="0"/>
                <a:ea typeface="Verdana" panose="020B0604030504040204" pitchFamily="34" charset="0"/>
                <a:cs typeface="Verdana" panose="020B0604030504040204" pitchFamily="34" charset="0"/>
              </a:rPr>
              <a:t>Dan ontstaat staar aan één oog.</a:t>
            </a:r>
          </a:p>
          <a:p>
            <a:pPr marL="285750" indent="-285750" algn="l">
              <a:buFont typeface="Arial" panose="020B0604020202020204" pitchFamily="34" charset="0"/>
              <a:buChar char="•"/>
            </a:pPr>
            <a:r>
              <a:rPr lang="nl-NL" sz="1600" b="1" dirty="0">
                <a:latin typeface="Verdana" panose="020B0604030504040204" pitchFamily="34" charset="0"/>
                <a:ea typeface="Verdana" panose="020B0604030504040204" pitchFamily="34" charset="0"/>
                <a:cs typeface="Verdana" panose="020B0604030504040204" pitchFamily="34" charset="0"/>
              </a:rPr>
              <a:t>Aangeboren staar</a:t>
            </a:r>
            <a:r>
              <a:rPr lang="nl-NL" sz="1600" dirty="0">
                <a:latin typeface="Verdana" panose="020B0604030504040204" pitchFamily="34" charset="0"/>
                <a:ea typeface="Verdana" panose="020B0604030504040204" pitchFamily="34" charset="0"/>
                <a:cs typeface="Verdana" panose="020B0604030504040204" pitchFamily="34" charset="0"/>
              </a:rPr>
              <a:t>; </a:t>
            </a:r>
          </a:p>
          <a:p>
            <a:pPr algn="l"/>
            <a:r>
              <a:rPr lang="nl-NL" sz="1600" dirty="0">
                <a:latin typeface="Verdana" panose="020B0604030504040204" pitchFamily="34" charset="0"/>
                <a:ea typeface="Verdana" panose="020B0604030504040204" pitchFamily="34" charset="0"/>
                <a:cs typeface="Verdana" panose="020B0604030504040204" pitchFamily="34" charset="0"/>
              </a:rPr>
              <a:t>Kan erfelijk zijn of ontstaan tijdens de zwangerschap door ziekte van de moeder (bv rode hond).</a:t>
            </a:r>
          </a:p>
          <a:p>
            <a:pPr marL="342900" indent="-342900" algn="l">
              <a:buFont typeface="Arial" panose="020B0604020202020204" pitchFamily="34" charset="0"/>
              <a:buChar char="•"/>
            </a:pPr>
            <a:endParaRPr lang="nl-NL" sz="1600" dirty="0"/>
          </a:p>
        </p:txBody>
      </p:sp>
    </p:spTree>
    <p:extLst>
      <p:ext uri="{BB962C8B-B14F-4D97-AF65-F5344CB8AC3E}">
        <p14:creationId xmlns:p14="http://schemas.microsoft.com/office/powerpoint/2010/main" val="1504086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Vrije vorm 12" descr="Vingers die braille lezen op papier">
            <a:extLst>
              <a:ext uri="{FF2B5EF4-FFF2-40B4-BE49-F238E27FC236}">
                <a16:creationId xmlns:a16="http://schemas.microsoft.com/office/drawing/2014/main" id="{FF083D1E-37D0-AC46-8305-B36940F99FF2}"/>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55609" r="-107997"/>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effectLst/>
              <a:latin typeface="Raleway" panose="020B0503030101060003" pitchFamily="34" charset="77"/>
            </a:endParaRPr>
          </a:p>
        </p:txBody>
      </p:sp>
      <p:sp>
        <p:nvSpPr>
          <p:cNvPr id="2" name="Titel 19">
            <a:extLst>
              <a:ext uri="{FF2B5EF4-FFF2-40B4-BE49-F238E27FC236}">
                <a16:creationId xmlns:a16="http://schemas.microsoft.com/office/drawing/2014/main" id="{B333F194-0398-62A8-308F-6D834E753E4C}"/>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Staar behandeling</a:t>
            </a:r>
          </a:p>
        </p:txBody>
      </p:sp>
      <p:sp>
        <p:nvSpPr>
          <p:cNvPr id="3" name="Rechthoek: afgeronde hoeken 2">
            <a:extLst>
              <a:ext uri="{FF2B5EF4-FFF2-40B4-BE49-F238E27FC236}">
                <a16:creationId xmlns:a16="http://schemas.microsoft.com/office/drawing/2014/main" id="{E09958C5-6A44-92A3-244A-A63A923C141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7FAE1F7B-DDC7-2E65-8C51-10DA67798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13D02A74-3F0F-852E-AC3C-EB2613639B80}"/>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7" name="Tijdelijke aanduiding voor inhoud 2">
            <a:extLst>
              <a:ext uri="{FF2B5EF4-FFF2-40B4-BE49-F238E27FC236}">
                <a16:creationId xmlns:a16="http://schemas.microsoft.com/office/drawing/2014/main" id="{837FE567-ABA5-337C-74AF-40B14B9403DC}"/>
              </a:ext>
            </a:extLst>
          </p:cNvPr>
          <p:cNvSpPr txBox="1">
            <a:spLocks/>
          </p:cNvSpPr>
          <p:nvPr/>
        </p:nvSpPr>
        <p:spPr bwMode="auto">
          <a:xfrm>
            <a:off x="638369" y="1035989"/>
            <a:ext cx="7013561" cy="281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sz="1800" dirty="0"/>
              <a:t>De enige behandeling van staar is een oogoperatie. Hierbij wordt </a:t>
            </a:r>
            <a:r>
              <a:rPr lang="nl-NL" sz="1800" dirty="0">
                <a:effectLst/>
                <a:latin typeface="Calibri" panose="020F0502020204030204" pitchFamily="34" charset="0"/>
                <a:ea typeface="Calibri" panose="020F0502020204030204" pitchFamily="34" charset="0"/>
                <a:cs typeface="Times New Roman" panose="02020603050405020304" pitchFamily="18" charset="0"/>
              </a:rPr>
              <a:t>de natuurlijke lens </a:t>
            </a:r>
            <a:r>
              <a:rPr lang="nl-NL" sz="1800" dirty="0"/>
              <a:t>vervangen door een kunstlens van plastic. Deze kunstlens gaat 50-100 jaar mee.</a:t>
            </a:r>
            <a:br>
              <a:rPr lang="nl-NL" sz="1800" dirty="0"/>
            </a:br>
            <a:endParaRPr lang="nl-NL" sz="1800" dirty="0"/>
          </a:p>
          <a:p>
            <a:pPr marL="342900" indent="-342900" algn="l">
              <a:buFont typeface="Arial" panose="020B0604020202020204" pitchFamily="34" charset="0"/>
              <a:buChar char="•"/>
            </a:pPr>
            <a:r>
              <a:rPr lang="nl-NL" sz="1800" dirty="0"/>
              <a:t>Maar zolang men tevreden is over het zicht en de staar geen/weinig beperkingen geeft in het dagelijks leven, is een operatie niet nodig.</a:t>
            </a:r>
            <a:br>
              <a:rPr lang="nl-NL" sz="1800" dirty="0"/>
            </a:br>
            <a:endParaRPr lang="nl-NL" sz="1800" dirty="0"/>
          </a:p>
          <a:p>
            <a:pPr marL="342900" indent="-342900" algn="l">
              <a:buFont typeface="Arial" panose="020B0604020202020204" pitchFamily="34" charset="0"/>
              <a:buChar char="•"/>
            </a:pPr>
            <a:r>
              <a:rPr lang="nl-NL" sz="1800" dirty="0"/>
              <a:t>De Oogvereniging heeft een keuzekaart ontwikkeld voor de behandeling van staar. Wilt u een operatie of wilt u liever wachten? </a:t>
            </a:r>
            <a:r>
              <a:rPr lang="nl-NL" sz="1800" dirty="0">
                <a:hlinkClick r:id="rId6"/>
              </a:rPr>
              <a:t>Consultkaart Staar (oogvereniging.nl)</a:t>
            </a:r>
            <a:endParaRPr lang="sq-AL" sz="1800" dirty="0"/>
          </a:p>
        </p:txBody>
      </p:sp>
    </p:spTree>
    <p:extLst>
      <p:ext uri="{BB962C8B-B14F-4D97-AF65-F5344CB8AC3E}">
        <p14:creationId xmlns:p14="http://schemas.microsoft.com/office/powerpoint/2010/main" val="3722732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Vrije vorm 17" descr="Oudere vrouw leest scherm mobiel met behulp van loep">
            <a:extLst>
              <a:ext uri="{FF2B5EF4-FFF2-40B4-BE49-F238E27FC236}">
                <a16:creationId xmlns:a16="http://schemas.microsoft.com/office/drawing/2014/main" id="{1C4A7E6C-0A44-6A48-BEDA-4AEFEB12C3AF}"/>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44000" r="-12900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7AC54B76-AD56-7E2A-3D12-91AD440CF4EF}"/>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Glaucoom</a:t>
            </a:r>
          </a:p>
        </p:txBody>
      </p:sp>
      <p:sp>
        <p:nvSpPr>
          <p:cNvPr id="5" name="Rechthoek: afgeronde hoeken 4">
            <a:extLst>
              <a:ext uri="{FF2B5EF4-FFF2-40B4-BE49-F238E27FC236}">
                <a16:creationId xmlns:a16="http://schemas.microsoft.com/office/drawing/2014/main" id="{48723079-6839-0C25-25FF-F043A5CD37A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3A815D6F-F436-A490-19B9-23E794261F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99E3C5B-6AF8-6DD9-DB08-F3A699D40EE8}"/>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3" name="Tijdelijke aanduiding voor inhoud 6">
            <a:extLst>
              <a:ext uri="{FF2B5EF4-FFF2-40B4-BE49-F238E27FC236}">
                <a16:creationId xmlns:a16="http://schemas.microsoft.com/office/drawing/2014/main" id="{9766F676-C043-B55F-54A8-DF80A9D46494}"/>
              </a:ext>
            </a:extLst>
          </p:cNvPr>
          <p:cNvSpPr txBox="1">
            <a:spLocks/>
          </p:cNvSpPr>
          <p:nvPr/>
        </p:nvSpPr>
        <p:spPr bwMode="auto">
          <a:xfrm>
            <a:off x="367952" y="961794"/>
            <a:ext cx="6868344" cy="339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t" anchorCtr="0" compatLnSpc="1">
            <a:prstTxWarp prst="textNoShape">
              <a:avLst/>
            </a:prstTxWarp>
            <a:normAutofit fontScale="40000" lnSpcReduction="20000"/>
          </a:bodyPr>
          <a:lstStyle>
            <a:lvl1pPr marL="0" indent="0" algn="ctr" defTabSz="800100" rtl="0" eaLnBrk="0" fontAlgn="base" hangingPunct="0">
              <a:spcBef>
                <a:spcPct val="20000"/>
              </a:spcBef>
              <a:spcAft>
                <a:spcPct val="0"/>
              </a:spcAft>
              <a:buNone/>
              <a:defRPr sz="2400" kern="1200">
                <a:solidFill>
                  <a:schemeClr val="tx1"/>
                </a:solidFill>
                <a:latin typeface="+mn-lt"/>
                <a:ea typeface="+mn-ea"/>
                <a:cs typeface="+mn-cs"/>
              </a:defRPr>
            </a:lvl1pPr>
            <a:lvl2pPr marL="457200" indent="0" algn="ctr" defTabSz="800100" rtl="0" eaLnBrk="0" fontAlgn="base" hangingPunct="0">
              <a:spcBef>
                <a:spcPct val="20000"/>
              </a:spcBef>
              <a:spcAft>
                <a:spcPct val="0"/>
              </a:spcAft>
              <a:buNone/>
              <a:defRPr sz="2000" kern="1200">
                <a:solidFill>
                  <a:schemeClr val="tx1"/>
                </a:solidFill>
                <a:latin typeface="+mn-lt"/>
                <a:ea typeface="+mn-ea"/>
                <a:cs typeface="+mn-cs"/>
              </a:defRPr>
            </a:lvl2pPr>
            <a:lvl3pPr marL="914400" indent="0" algn="ctr" defTabSz="800100" rtl="0" eaLnBrk="0" fontAlgn="base" hangingPunct="0">
              <a:spcBef>
                <a:spcPct val="20000"/>
              </a:spcBef>
              <a:spcAft>
                <a:spcPct val="0"/>
              </a:spcAft>
              <a:buNone/>
              <a:defRPr sz="1800" kern="1200">
                <a:solidFill>
                  <a:schemeClr val="tx1"/>
                </a:solidFill>
                <a:latin typeface="+mn-lt"/>
                <a:ea typeface="+mn-ea"/>
                <a:cs typeface="+mn-cs"/>
              </a:defRPr>
            </a:lvl3pPr>
            <a:lvl4pPr marL="1371600" indent="0" algn="ctr" defTabSz="800100" rtl="0" eaLnBrk="0" fontAlgn="base" hangingPunct="0">
              <a:spcBef>
                <a:spcPct val="20000"/>
              </a:spcBef>
              <a:spcAft>
                <a:spcPct val="0"/>
              </a:spcAft>
              <a:buNone/>
              <a:defRPr sz="1600" kern="1200">
                <a:solidFill>
                  <a:schemeClr val="tx1"/>
                </a:solidFill>
                <a:latin typeface="+mn-lt"/>
                <a:ea typeface="+mn-ea"/>
                <a:cs typeface="+mn-cs"/>
              </a:defRPr>
            </a:lvl4pPr>
            <a:lvl5pPr marL="1828800" indent="0" algn="ctr" defTabSz="800100" rtl="0" eaLnBrk="0" fontAlgn="base" hangingPunct="0">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7000"/>
              </a:lnSpc>
              <a:spcAft>
                <a:spcPts val="0"/>
              </a:spcAft>
              <a:buFont typeface="Arial" panose="020B0604020202020204" pitchFamily="34" charset="0"/>
              <a:buChar char="•"/>
            </a:pPr>
            <a:endParaRPr lang="nl-NL" dirty="0">
              <a:latin typeface="Calibri" panose="020F0502020204030204" pitchFamily="34" charset="0"/>
              <a:ea typeface="Times New Roman" panose="02020603050405020304" pitchFamily="18" charset="0"/>
              <a:cs typeface="Arial" panose="020B0604020202020204" pitchFamily="34" charset="0"/>
            </a:endParaRPr>
          </a:p>
          <a:p>
            <a:pPr marL="571500" indent="-571500" algn="l">
              <a:lnSpc>
                <a:spcPct val="107000"/>
              </a:lnSpc>
              <a:spcAft>
                <a:spcPts val="0"/>
              </a:spcAft>
              <a:buFont typeface="Arial" panose="020B0604020202020204" pitchFamily="34" charset="0"/>
              <a:buChar char="•"/>
            </a:pPr>
            <a:r>
              <a:rPr lang="nl-NL" sz="3829" dirty="0">
                <a:latin typeface="Verdana" panose="020B0604030504040204" pitchFamily="34" charset="0"/>
                <a:ea typeface="Verdana" panose="020B0604030504040204" pitchFamily="34" charset="0"/>
                <a:cs typeface="Verdana" panose="020B0604030504040204" pitchFamily="34" charset="0"/>
              </a:rPr>
              <a:t>Glaucoom is een oogziekte waarbij de zenuwvezels van de oogzenuw geleidelijk aan verloren gaan. Deze oogzenuwvezels leiden het beeld dat door het oog gevormd wordt naar de hersenen, waar men zich bewust wordt van wat het oog ziet.</a:t>
            </a:r>
            <a:br>
              <a:rPr lang="nl-NL" sz="3829" dirty="0">
                <a:latin typeface="Verdana" panose="020B0604030504040204" pitchFamily="34" charset="0"/>
                <a:ea typeface="Verdana" panose="020B0604030504040204" pitchFamily="34" charset="0"/>
                <a:cs typeface="Verdana" panose="020B0604030504040204" pitchFamily="34" charset="0"/>
              </a:rPr>
            </a:br>
            <a:r>
              <a:rPr lang="nl-NL" sz="3829" dirty="0">
                <a:latin typeface="Verdana" panose="020B0604030504040204" pitchFamily="34" charset="0"/>
                <a:ea typeface="Verdana" panose="020B0604030504040204" pitchFamily="34" charset="0"/>
                <a:cs typeface="Verdana" panose="020B0604030504040204" pitchFamily="34" charset="0"/>
              </a:rPr>
              <a:t> </a:t>
            </a:r>
          </a:p>
          <a:p>
            <a:pPr marL="571500" indent="-571500" algn="l">
              <a:lnSpc>
                <a:spcPct val="107000"/>
              </a:lnSpc>
              <a:spcAft>
                <a:spcPts val="0"/>
              </a:spcAft>
              <a:buFont typeface="Arial" panose="020B0604020202020204" pitchFamily="34" charset="0"/>
              <a:buChar char="•"/>
            </a:pPr>
            <a:r>
              <a:rPr lang="nl-NL" sz="3829" dirty="0">
                <a:latin typeface="Verdana" panose="020B0604030504040204" pitchFamily="34" charset="0"/>
                <a:ea typeface="Verdana" panose="020B0604030504040204" pitchFamily="34" charset="0"/>
                <a:cs typeface="Verdana" panose="020B0604030504040204" pitchFamily="34" charset="0"/>
              </a:rPr>
              <a:t>Door het verlies aan oogzenuwvezels ontstaan blinde vlekken (gezichtsvelddefecten) in het beeld. </a:t>
            </a:r>
            <a:br>
              <a:rPr lang="nl-NL" sz="3829" dirty="0">
                <a:latin typeface="Verdana" panose="020B0604030504040204" pitchFamily="34" charset="0"/>
                <a:ea typeface="Verdana" panose="020B0604030504040204" pitchFamily="34" charset="0"/>
                <a:cs typeface="Verdana" panose="020B0604030504040204" pitchFamily="34" charset="0"/>
              </a:rPr>
            </a:br>
            <a:endParaRPr lang="nl-NL" sz="3829" dirty="0">
              <a:latin typeface="Verdana" panose="020B0604030504040204" pitchFamily="34" charset="0"/>
              <a:ea typeface="Verdana" panose="020B0604030504040204" pitchFamily="34" charset="0"/>
              <a:cs typeface="Verdana" panose="020B0604030504040204" pitchFamily="34" charset="0"/>
            </a:endParaRPr>
          </a:p>
          <a:p>
            <a:pPr marL="571500" indent="-571500" algn="l">
              <a:lnSpc>
                <a:spcPct val="107000"/>
              </a:lnSpc>
              <a:spcAft>
                <a:spcPts val="0"/>
              </a:spcAft>
              <a:buFont typeface="Arial" panose="020B0604020202020204" pitchFamily="34" charset="0"/>
              <a:buChar char="•"/>
            </a:pPr>
            <a:r>
              <a:rPr lang="nl-NL" sz="3829" dirty="0">
                <a:latin typeface="Verdana" panose="020B0604030504040204" pitchFamily="34" charset="0"/>
                <a:ea typeface="Verdana" panose="020B0604030504040204" pitchFamily="34" charset="0"/>
                <a:cs typeface="Verdana" panose="020B0604030504040204" pitchFamily="34" charset="0"/>
              </a:rPr>
              <a:t>Als er verlies van oogzenuwvezels optreedt, kan de oogarts dat zien omdat de oogzenuw er geleidelijk anders gaat uitzien.</a:t>
            </a:r>
            <a:br>
              <a:rPr lang="nl-NL" sz="3829" dirty="0">
                <a:latin typeface="Verdana" panose="020B0604030504040204" pitchFamily="34" charset="0"/>
                <a:ea typeface="Verdana" panose="020B0604030504040204" pitchFamily="34" charset="0"/>
                <a:cs typeface="Verdana" panose="020B0604030504040204" pitchFamily="34" charset="0"/>
              </a:rPr>
            </a:br>
            <a:endParaRPr lang="nl-NL" sz="3829" dirty="0">
              <a:latin typeface="Verdana" panose="020B0604030504040204" pitchFamily="34" charset="0"/>
              <a:ea typeface="Verdana" panose="020B0604030504040204" pitchFamily="34" charset="0"/>
              <a:cs typeface="Verdana" panose="020B0604030504040204" pitchFamily="34" charset="0"/>
            </a:endParaRPr>
          </a:p>
          <a:p>
            <a:pPr marL="571500" indent="-571500" algn="l">
              <a:lnSpc>
                <a:spcPct val="107000"/>
              </a:lnSpc>
              <a:spcAft>
                <a:spcPts val="0"/>
              </a:spcAft>
              <a:buFont typeface="Arial" panose="020B0604020202020204" pitchFamily="34" charset="0"/>
              <a:buChar char="•"/>
            </a:pPr>
            <a:r>
              <a:rPr lang="nl-NL" sz="3829" dirty="0">
                <a:latin typeface="Verdana" panose="020B0604030504040204" pitchFamily="34" charset="0"/>
                <a:ea typeface="Verdana" panose="020B0604030504040204" pitchFamily="34" charset="0"/>
                <a:cs typeface="Verdana" panose="020B0604030504040204" pitchFamily="34" charset="0"/>
              </a:rPr>
              <a:t>Als de ziekte niet of onvoldoende wordt behandeld zal de gezichtsvelduitval toenemen en kan in een laat stadium ook het scherpe zien worden aangetast</a:t>
            </a:r>
          </a:p>
          <a:p>
            <a:pPr marL="457200" indent="-457200" algn="l">
              <a:buFont typeface="Arial" panose="020B0604020202020204" pitchFamily="34" charset="0"/>
              <a:buChar char="•"/>
            </a:pPr>
            <a:endParaRPr lang="nl-NL" sz="3303" dirty="0"/>
          </a:p>
        </p:txBody>
      </p:sp>
    </p:spTree>
    <p:extLst>
      <p:ext uri="{BB962C8B-B14F-4D97-AF65-F5344CB8AC3E}">
        <p14:creationId xmlns:p14="http://schemas.microsoft.com/office/powerpoint/2010/main" val="1508843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Vrije vorm 17" descr="Oudere vrouw leest scherm mobiel met behulp van loep">
            <a:extLst>
              <a:ext uri="{FF2B5EF4-FFF2-40B4-BE49-F238E27FC236}">
                <a16:creationId xmlns:a16="http://schemas.microsoft.com/office/drawing/2014/main" id="{1C4A7E6C-0A44-6A48-BEDA-4AEFEB12C3AF}"/>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44000" r="-12900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7AC54B76-AD56-7E2A-3D12-91AD440CF4EF}"/>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Glaucoom</a:t>
            </a:r>
          </a:p>
        </p:txBody>
      </p:sp>
      <p:sp>
        <p:nvSpPr>
          <p:cNvPr id="5" name="Rechthoek: afgeronde hoeken 4">
            <a:extLst>
              <a:ext uri="{FF2B5EF4-FFF2-40B4-BE49-F238E27FC236}">
                <a16:creationId xmlns:a16="http://schemas.microsoft.com/office/drawing/2014/main" id="{48723079-6839-0C25-25FF-F043A5CD37A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3A815D6F-F436-A490-19B9-23E794261F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99E3C5B-6AF8-6DD9-DB08-F3A699D40EE8}"/>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9" name="Tekstvak 6">
            <a:extLst>
              <a:ext uri="{FF2B5EF4-FFF2-40B4-BE49-F238E27FC236}">
                <a16:creationId xmlns:a16="http://schemas.microsoft.com/office/drawing/2014/main" id="{4F0E8415-F475-5C1F-BB68-ABCFFBB752BC}"/>
              </a:ext>
            </a:extLst>
          </p:cNvPr>
          <p:cNvSpPr txBox="1"/>
          <p:nvPr/>
        </p:nvSpPr>
        <p:spPr>
          <a:xfrm>
            <a:off x="1187625" y="4153465"/>
            <a:ext cx="5731488" cy="1015663"/>
          </a:xfrm>
          <a:prstGeom prst="rect">
            <a:avLst/>
          </a:prstGeom>
          <a:noFill/>
        </p:spPr>
        <p:txBody>
          <a:bodyPr wrap="square" rtlCol="0">
            <a:spAutoFit/>
          </a:bodyPr>
          <a:lstStyle/>
          <a:p>
            <a:pPr algn="ctr"/>
            <a:r>
              <a:rPr lang="nl-NL" sz="2000" dirty="0">
                <a:latin typeface="+mn-lt"/>
                <a:cs typeface="+mn-cs"/>
              </a:rPr>
              <a:t>Mensen met glaucoom weten zelf niet wat ze missen, daardoor aanleiding tot gevaarlijke verkeerssituaties.</a:t>
            </a:r>
          </a:p>
        </p:txBody>
      </p:sp>
      <p:pic>
        <p:nvPicPr>
          <p:cNvPr id="11" name="Picture 2" descr="4 afbeeldingen van een gevaarlijke verkeerssituatie voor iemand met glaucoom.">
            <a:extLst>
              <a:ext uri="{FF2B5EF4-FFF2-40B4-BE49-F238E27FC236}">
                <a16:creationId xmlns:a16="http://schemas.microsoft.com/office/drawing/2014/main" id="{B7403DA1-3BCA-C107-343B-A71A8270B3A2}"/>
              </a:ext>
            </a:extLst>
          </p:cNvPr>
          <p:cNvPicPr>
            <a:picLocks noChangeAspect="1" noChangeArrowheads="1"/>
          </p:cNvPicPr>
          <p:nvPr/>
        </p:nvPicPr>
        <p:blipFill>
          <a:blip r:embed="rId6" cstate="print"/>
          <a:srcRect/>
          <a:stretch>
            <a:fillRect/>
          </a:stretch>
        </p:blipFill>
        <p:spPr bwMode="auto">
          <a:xfrm>
            <a:off x="1593986" y="934173"/>
            <a:ext cx="4968552" cy="3168030"/>
          </a:xfrm>
          <a:prstGeom prst="rect">
            <a:avLst/>
          </a:prstGeom>
          <a:noFill/>
        </p:spPr>
      </p:pic>
    </p:spTree>
    <p:extLst>
      <p:ext uri="{BB962C8B-B14F-4D97-AF65-F5344CB8AC3E}">
        <p14:creationId xmlns:p14="http://schemas.microsoft.com/office/powerpoint/2010/main" val="136770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Vrije vorm 17" descr="Oudere vrouw leest scherm mobiel met behulp van loep">
            <a:extLst>
              <a:ext uri="{FF2B5EF4-FFF2-40B4-BE49-F238E27FC236}">
                <a16:creationId xmlns:a16="http://schemas.microsoft.com/office/drawing/2014/main" id="{1C4A7E6C-0A44-6A48-BEDA-4AEFEB12C3AF}"/>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44000" r="-12900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7AC54B76-AD56-7E2A-3D12-91AD440CF4EF}"/>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Glaucoom</a:t>
            </a:r>
          </a:p>
        </p:txBody>
      </p:sp>
      <p:sp>
        <p:nvSpPr>
          <p:cNvPr id="5" name="Rechthoek: afgeronde hoeken 4">
            <a:extLst>
              <a:ext uri="{FF2B5EF4-FFF2-40B4-BE49-F238E27FC236}">
                <a16:creationId xmlns:a16="http://schemas.microsoft.com/office/drawing/2014/main" id="{48723079-6839-0C25-25FF-F043A5CD37A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3A815D6F-F436-A490-19B9-23E794261F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99E3C5B-6AF8-6DD9-DB08-F3A699D40EE8}"/>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3" name="Tekstvak 2">
            <a:extLst>
              <a:ext uri="{FF2B5EF4-FFF2-40B4-BE49-F238E27FC236}">
                <a16:creationId xmlns:a16="http://schemas.microsoft.com/office/drawing/2014/main" id="{06AB78C0-46DB-EE15-3C84-E9A93C687EAF}"/>
              </a:ext>
            </a:extLst>
          </p:cNvPr>
          <p:cNvSpPr txBox="1"/>
          <p:nvPr/>
        </p:nvSpPr>
        <p:spPr>
          <a:xfrm>
            <a:off x="1405844" y="919950"/>
            <a:ext cx="1685077" cy="369332"/>
          </a:xfrm>
          <a:prstGeom prst="rect">
            <a:avLst/>
          </a:prstGeom>
          <a:noFill/>
        </p:spPr>
        <p:txBody>
          <a:bodyPr wrap="none" rtlCol="0">
            <a:spAutoFit/>
          </a:bodyPr>
          <a:lstStyle/>
          <a:p>
            <a:r>
              <a:rPr lang="nl-NL" sz="1800" dirty="0"/>
              <a:t>Normaal beeld</a:t>
            </a:r>
          </a:p>
        </p:txBody>
      </p:sp>
      <p:sp>
        <p:nvSpPr>
          <p:cNvPr id="4" name="Tekstvak 3">
            <a:extLst>
              <a:ext uri="{FF2B5EF4-FFF2-40B4-BE49-F238E27FC236}">
                <a16:creationId xmlns:a16="http://schemas.microsoft.com/office/drawing/2014/main" id="{6AE742B5-C9B5-C383-475B-04EC9D8D2572}"/>
              </a:ext>
            </a:extLst>
          </p:cNvPr>
          <p:cNvSpPr txBox="1"/>
          <p:nvPr/>
        </p:nvSpPr>
        <p:spPr>
          <a:xfrm>
            <a:off x="3592781" y="929964"/>
            <a:ext cx="4682120" cy="400110"/>
          </a:xfrm>
          <a:prstGeom prst="rect">
            <a:avLst/>
          </a:prstGeom>
          <a:noFill/>
        </p:spPr>
        <p:txBody>
          <a:bodyPr wrap="square" rtlCol="0">
            <a:spAutoFit/>
          </a:bodyPr>
          <a:lstStyle/>
          <a:p>
            <a:r>
              <a:rPr lang="nl-NL" sz="2000" dirty="0"/>
              <a:t>Glaucoom beeld</a:t>
            </a:r>
          </a:p>
        </p:txBody>
      </p:sp>
      <p:pic>
        <p:nvPicPr>
          <p:cNvPr id="8" name="Afbeelding 7">
            <a:extLst>
              <a:ext uri="{FF2B5EF4-FFF2-40B4-BE49-F238E27FC236}">
                <a16:creationId xmlns:a16="http://schemas.microsoft.com/office/drawing/2014/main" id="{229ECB24-E15D-A841-8FA7-0C98CA7EF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222" y="1493430"/>
            <a:ext cx="4917118" cy="2753586"/>
          </a:xfrm>
          <a:prstGeom prst="rect">
            <a:avLst/>
          </a:prstGeom>
        </p:spPr>
      </p:pic>
    </p:spTree>
    <p:extLst>
      <p:ext uri="{BB962C8B-B14F-4D97-AF65-F5344CB8AC3E}">
        <p14:creationId xmlns:p14="http://schemas.microsoft.com/office/powerpoint/2010/main" val="2335493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7504" y="1037164"/>
            <a:ext cx="6549652" cy="3697278"/>
          </a:xfrm>
        </p:spPr>
        <p:txBody>
          <a:bodyPr>
            <a:noAutofit/>
          </a:bodyPr>
          <a:lstStyle/>
          <a:p>
            <a:pPr marL="473120" lvl="1" indent="-129900">
              <a:buNone/>
            </a:pPr>
            <a:r>
              <a:rPr lang="en-US" sz="1800" dirty="0" err="1"/>
              <a:t>Risicofactoren</a:t>
            </a:r>
            <a:r>
              <a:rPr lang="en-US" sz="1800" dirty="0"/>
              <a:t>:</a:t>
            </a:r>
          </a:p>
          <a:p>
            <a:pPr marL="1035370" lvl="2" indent="-342900">
              <a:buFont typeface="Arial" panose="020B0604020202020204" pitchFamily="34" charset="0"/>
              <a:buChar char="•"/>
            </a:pPr>
            <a:r>
              <a:rPr lang="en-US" sz="1800" dirty="0" err="1"/>
              <a:t>Verhoogde</a:t>
            </a:r>
            <a:r>
              <a:rPr lang="en-US" sz="1800" dirty="0"/>
              <a:t> </a:t>
            </a:r>
            <a:r>
              <a:rPr lang="en-US" sz="1800" dirty="0" err="1"/>
              <a:t>oogdruk</a:t>
            </a:r>
            <a:endParaRPr lang="en-US" sz="1800" dirty="0"/>
          </a:p>
          <a:p>
            <a:pPr marL="1035370" lvl="2" indent="-342900">
              <a:buFont typeface="Arial" panose="020B0604020202020204" pitchFamily="34" charset="0"/>
              <a:buChar char="•"/>
            </a:pPr>
            <a:r>
              <a:rPr lang="en-US" sz="1800" dirty="0"/>
              <a:t>Glaucoom in de </a:t>
            </a:r>
            <a:r>
              <a:rPr lang="en-US" sz="1800" dirty="0" err="1"/>
              <a:t>familie</a:t>
            </a:r>
            <a:endParaRPr lang="en-US" sz="1800" dirty="0"/>
          </a:p>
          <a:p>
            <a:pPr marL="1035370" lvl="2" indent="-342900">
              <a:buFont typeface="Arial" panose="020B0604020202020204" pitchFamily="34" charset="0"/>
              <a:buChar char="•"/>
            </a:pPr>
            <a:r>
              <a:rPr lang="en-US" sz="1800" dirty="0" err="1"/>
              <a:t>Leeftijd</a:t>
            </a:r>
            <a:r>
              <a:rPr lang="en-US" sz="1800" dirty="0"/>
              <a:t> (hart/</a:t>
            </a:r>
            <a:r>
              <a:rPr lang="en-US" sz="1800" dirty="0" err="1"/>
              <a:t>vaatziekten</a:t>
            </a:r>
            <a:r>
              <a:rPr lang="en-US" sz="1800" dirty="0"/>
              <a:t>)</a:t>
            </a:r>
          </a:p>
          <a:p>
            <a:pPr marL="1035370" lvl="2" indent="-342900">
              <a:buFont typeface="Arial" panose="020B0604020202020204" pitchFamily="34" charset="0"/>
              <a:buChar char="•"/>
            </a:pPr>
            <a:r>
              <a:rPr lang="en-US" sz="1800" dirty="0" err="1"/>
              <a:t>Afrikaanse</a:t>
            </a:r>
            <a:r>
              <a:rPr lang="en-US" sz="1800" dirty="0"/>
              <a:t> </a:t>
            </a:r>
            <a:r>
              <a:rPr lang="en-US" sz="1800" dirty="0" err="1"/>
              <a:t>afkomst</a:t>
            </a:r>
            <a:br>
              <a:rPr lang="en-US" sz="1800" dirty="0"/>
            </a:br>
            <a:r>
              <a:rPr lang="en-US" sz="1800" dirty="0"/>
              <a:t>	</a:t>
            </a:r>
          </a:p>
          <a:p>
            <a:pPr marL="0" indent="0">
              <a:buNone/>
              <a:tabLst>
                <a:tab pos="473120" algn="l"/>
              </a:tabLst>
            </a:pPr>
            <a:r>
              <a:rPr lang="en-US" sz="1800" dirty="0"/>
              <a:t>	</a:t>
            </a:r>
            <a:r>
              <a:rPr lang="en-US" sz="1800" dirty="0" err="1"/>
              <a:t>Voorkómen</a:t>
            </a:r>
            <a:endParaRPr lang="en-US" sz="1800" dirty="0"/>
          </a:p>
          <a:p>
            <a:pPr lvl="2">
              <a:buFont typeface="Arial" panose="020B0604020202020204" pitchFamily="34" charset="0"/>
              <a:buChar char="•"/>
              <a:tabLst>
                <a:tab pos="473120" algn="l"/>
              </a:tabLst>
            </a:pPr>
            <a:r>
              <a:rPr lang="en-US" sz="1800" dirty="0" err="1"/>
              <a:t>Afhankelijk</a:t>
            </a:r>
            <a:r>
              <a:rPr lang="en-US" sz="1800" dirty="0"/>
              <a:t> van </a:t>
            </a:r>
            <a:r>
              <a:rPr lang="en-US" sz="1800" dirty="0" err="1"/>
              <a:t>leeftijd</a:t>
            </a:r>
            <a:endParaRPr lang="en-US" sz="1800" dirty="0"/>
          </a:p>
          <a:p>
            <a:pPr lvl="2">
              <a:buFont typeface="Arial" panose="020B0604020202020204" pitchFamily="34" charset="0"/>
              <a:buChar char="•"/>
              <a:tabLst>
                <a:tab pos="473120" algn="l"/>
              </a:tabLst>
            </a:pPr>
            <a:r>
              <a:rPr lang="en-US" sz="1800" dirty="0"/>
              <a:t>Boven 40 </a:t>
            </a:r>
            <a:r>
              <a:rPr lang="en-US" sz="1800" dirty="0" err="1"/>
              <a:t>jaar</a:t>
            </a:r>
            <a:r>
              <a:rPr lang="en-US" sz="1800" dirty="0"/>
              <a:t> </a:t>
            </a:r>
            <a:r>
              <a:rPr lang="en-US" sz="1800" dirty="0" err="1"/>
              <a:t>gemiddeld</a:t>
            </a:r>
            <a:r>
              <a:rPr lang="en-US" sz="1800" dirty="0"/>
              <a:t> 3,5 %</a:t>
            </a:r>
            <a:r>
              <a:rPr lang="en-US" sz="1700" dirty="0"/>
              <a:t>	</a:t>
            </a:r>
          </a:p>
          <a:p>
            <a:pPr marL="0" indent="0">
              <a:buNone/>
            </a:pPr>
            <a:r>
              <a:rPr lang="en-US" sz="2000" b="1" dirty="0"/>
              <a:t>	</a:t>
            </a:r>
          </a:p>
          <a:p>
            <a:pPr marL="343220" lvl="1" indent="0">
              <a:buNone/>
            </a:pPr>
            <a:r>
              <a:rPr lang="en-US" sz="2000" dirty="0"/>
              <a:t>	</a:t>
            </a:r>
          </a:p>
        </p:txBody>
      </p:sp>
      <p:pic>
        <p:nvPicPr>
          <p:cNvPr id="7" name="Afbeelding 6" descr="Afbeeldingsresultaat voor glaucoma">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5144664" y="1497023"/>
            <a:ext cx="3675808" cy="2270351"/>
          </a:xfrm>
          <a:prstGeom prst="rect">
            <a:avLst/>
          </a:prstGeom>
          <a:noFill/>
          <a:ln>
            <a:noFill/>
          </a:ln>
        </p:spPr>
      </p:pic>
      <p:sp>
        <p:nvSpPr>
          <p:cNvPr id="10" name="Tekstvak 9"/>
          <p:cNvSpPr txBox="1"/>
          <p:nvPr/>
        </p:nvSpPr>
        <p:spPr>
          <a:xfrm>
            <a:off x="6966562" y="1549759"/>
            <a:ext cx="1459512" cy="265586"/>
          </a:xfrm>
          <a:prstGeom prst="rect">
            <a:avLst/>
          </a:prstGeom>
          <a:solidFill>
            <a:srgbClr val="FFFF00"/>
          </a:solidFill>
        </p:spPr>
        <p:txBody>
          <a:bodyPr wrap="square" rtlCol="0">
            <a:spAutoFit/>
          </a:bodyPr>
          <a:lstStyle/>
          <a:p>
            <a:r>
              <a:rPr lang="en-US" sz="1126" dirty="0" err="1"/>
              <a:t>voorste</a:t>
            </a:r>
            <a:r>
              <a:rPr lang="en-US" sz="1126" dirty="0"/>
              <a:t> </a:t>
            </a:r>
            <a:r>
              <a:rPr lang="en-US" sz="1126" dirty="0" err="1"/>
              <a:t>oogkamer</a:t>
            </a:r>
            <a:endParaRPr lang="en-US" sz="1126" dirty="0"/>
          </a:p>
        </p:txBody>
      </p:sp>
      <p:sp>
        <p:nvSpPr>
          <p:cNvPr id="11" name="Tekstvak 10"/>
          <p:cNvSpPr txBox="1"/>
          <p:nvPr/>
        </p:nvSpPr>
        <p:spPr>
          <a:xfrm>
            <a:off x="7658268" y="1868080"/>
            <a:ext cx="1162204" cy="438838"/>
          </a:xfrm>
          <a:prstGeom prst="rect">
            <a:avLst/>
          </a:prstGeom>
          <a:solidFill>
            <a:srgbClr val="FFFF00"/>
          </a:solidFill>
        </p:spPr>
        <p:txBody>
          <a:bodyPr wrap="square" rtlCol="0">
            <a:spAutoFit/>
          </a:bodyPr>
          <a:lstStyle/>
          <a:p>
            <a:r>
              <a:rPr lang="en-US" sz="1126" dirty="0" err="1"/>
              <a:t>hier</a:t>
            </a:r>
            <a:r>
              <a:rPr lang="en-US" sz="1126" dirty="0"/>
              <a:t> </a:t>
            </a:r>
            <a:r>
              <a:rPr lang="en-US" sz="1126" dirty="0" err="1"/>
              <a:t>verdwijnt</a:t>
            </a:r>
            <a:r>
              <a:rPr lang="en-US" sz="1126" dirty="0"/>
              <a:t> het </a:t>
            </a:r>
            <a:r>
              <a:rPr lang="en-US" sz="1126" dirty="0" err="1"/>
              <a:t>oogvocht</a:t>
            </a:r>
            <a:endParaRPr lang="en-US" sz="1126" dirty="0"/>
          </a:p>
        </p:txBody>
      </p:sp>
      <p:sp>
        <p:nvSpPr>
          <p:cNvPr id="12" name="Titel 19">
            <a:extLst>
              <a:ext uri="{FF2B5EF4-FFF2-40B4-BE49-F238E27FC236}">
                <a16:creationId xmlns:a16="http://schemas.microsoft.com/office/drawing/2014/main" id="{46BAEF5C-381C-B723-0186-87C3403802D7}"/>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Risicofactoren en voorkomen</a:t>
            </a:r>
          </a:p>
        </p:txBody>
      </p:sp>
      <p:sp>
        <p:nvSpPr>
          <p:cNvPr id="13" name="Rechthoek: afgeronde hoeken 12">
            <a:extLst>
              <a:ext uri="{FF2B5EF4-FFF2-40B4-BE49-F238E27FC236}">
                <a16:creationId xmlns:a16="http://schemas.microsoft.com/office/drawing/2014/main" id="{400758CC-F88A-35F2-C0F1-41546F9050C4}"/>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14" name="Picture 2" descr="MaculaVereniging">
            <a:extLst>
              <a:ext uri="{FF2B5EF4-FFF2-40B4-BE49-F238E27FC236}">
                <a16:creationId xmlns:a16="http://schemas.microsoft.com/office/drawing/2014/main" id="{C84F45FE-E807-0E57-4301-66ED4C3E3C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CC658D13-D0AC-EF0D-8DDE-B9746E0E30DC}"/>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17" name="Tekstvak 16">
            <a:extLst>
              <a:ext uri="{FF2B5EF4-FFF2-40B4-BE49-F238E27FC236}">
                <a16:creationId xmlns:a16="http://schemas.microsoft.com/office/drawing/2014/main" id="{C3B7D836-C6FE-0611-D007-6498C5388938}"/>
              </a:ext>
            </a:extLst>
          </p:cNvPr>
          <p:cNvSpPr txBox="1"/>
          <p:nvPr/>
        </p:nvSpPr>
        <p:spPr>
          <a:xfrm>
            <a:off x="2420618" y="4327616"/>
            <a:ext cx="7056784" cy="400110"/>
          </a:xfrm>
          <a:prstGeom prst="rect">
            <a:avLst/>
          </a:prstGeom>
          <a:noFill/>
        </p:spPr>
        <p:txBody>
          <a:bodyPr wrap="square">
            <a:spAutoFit/>
          </a:bodyPr>
          <a:lstStyle/>
          <a:p>
            <a:pPr marL="0" indent="0">
              <a:buNone/>
            </a:pPr>
            <a:r>
              <a:rPr lang="en-US" sz="2000" b="1" dirty="0"/>
              <a:t>Screening </a:t>
            </a:r>
            <a:r>
              <a:rPr lang="en-US" sz="2000" b="1" dirty="0" err="1"/>
              <a:t>zeer</a:t>
            </a:r>
            <a:r>
              <a:rPr lang="en-US" sz="2000" b="1" dirty="0"/>
              <a:t> </a:t>
            </a:r>
            <a:r>
              <a:rPr lang="en-US" sz="2000" b="1" dirty="0" err="1"/>
              <a:t>zinvol</a:t>
            </a:r>
            <a:r>
              <a:rPr lang="en-US" sz="2000" b="1" dirty="0"/>
              <a:t> </a:t>
            </a:r>
            <a:r>
              <a:rPr lang="en-US" sz="2000" b="1" dirty="0" err="1"/>
              <a:t>bij</a:t>
            </a:r>
            <a:r>
              <a:rPr lang="en-US" sz="2000" b="1" dirty="0"/>
              <a:t> </a:t>
            </a:r>
            <a:r>
              <a:rPr lang="en-US" sz="2000" b="1" dirty="0" err="1"/>
              <a:t>familiair</a:t>
            </a:r>
            <a:r>
              <a:rPr lang="en-US" sz="2000" b="1" dirty="0"/>
              <a:t> </a:t>
            </a:r>
            <a:r>
              <a:rPr lang="en-US" sz="2000" b="1" dirty="0" err="1"/>
              <a:t>voorkomen</a:t>
            </a:r>
            <a:endParaRPr lang="en-US" sz="2000" b="1" dirty="0"/>
          </a:p>
        </p:txBody>
      </p:sp>
    </p:spTree>
    <p:extLst>
      <p:ext uri="{BB962C8B-B14F-4D97-AF65-F5344CB8AC3E}">
        <p14:creationId xmlns:p14="http://schemas.microsoft.com/office/powerpoint/2010/main" val="3619324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Vrije vorm 17" descr="Oudere vrouw leest scherm mobiel met behulp van loep">
            <a:extLst>
              <a:ext uri="{FF2B5EF4-FFF2-40B4-BE49-F238E27FC236}">
                <a16:creationId xmlns:a16="http://schemas.microsoft.com/office/drawing/2014/main" id="{1C4A7E6C-0A44-6A48-BEDA-4AEFEB12C3AF}"/>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44000" r="-129000"/>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7AC54B76-AD56-7E2A-3D12-91AD440CF4EF}"/>
              </a:ext>
            </a:extLst>
          </p:cNvPr>
          <p:cNvSpPr txBox="1">
            <a:spLocks/>
          </p:cNvSpPr>
          <p:nvPr/>
        </p:nvSpPr>
        <p:spPr bwMode="auto">
          <a:xfrm>
            <a:off x="259982" y="878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Glaucoom behandeling</a:t>
            </a:r>
          </a:p>
        </p:txBody>
      </p:sp>
      <p:sp>
        <p:nvSpPr>
          <p:cNvPr id="5" name="Rechthoek: afgeronde hoeken 4">
            <a:extLst>
              <a:ext uri="{FF2B5EF4-FFF2-40B4-BE49-F238E27FC236}">
                <a16:creationId xmlns:a16="http://schemas.microsoft.com/office/drawing/2014/main" id="{48723079-6839-0C25-25FF-F043A5CD37AC}"/>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3A815D6F-F436-A490-19B9-23E794261F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217076"/>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99E3C5B-6AF8-6DD9-DB08-F3A699D40EE8}"/>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11" name="Tekstvak 10">
            <a:extLst>
              <a:ext uri="{FF2B5EF4-FFF2-40B4-BE49-F238E27FC236}">
                <a16:creationId xmlns:a16="http://schemas.microsoft.com/office/drawing/2014/main" id="{98D56DC8-4D50-DCB2-B354-DB78793F8878}"/>
              </a:ext>
            </a:extLst>
          </p:cNvPr>
          <p:cNvSpPr txBox="1"/>
          <p:nvPr/>
        </p:nvSpPr>
        <p:spPr>
          <a:xfrm>
            <a:off x="395536" y="1232468"/>
            <a:ext cx="7272808" cy="3326616"/>
          </a:xfrm>
          <a:prstGeom prst="rect">
            <a:avLst/>
          </a:prstGeom>
          <a:noFill/>
        </p:spPr>
        <p:txBody>
          <a:bodyPr wrap="square">
            <a:spAutoFit/>
          </a:bodyPr>
          <a:lstStyle/>
          <a:p>
            <a:pPr marL="342900" indent="-342900">
              <a:buFont typeface="Arial" panose="020B0604020202020204" pitchFamily="34" charset="0"/>
              <a:buChar char="•"/>
            </a:pPr>
            <a:r>
              <a:rPr lang="en-US" sz="1802" b="1" dirty="0">
                <a:latin typeface="Verdana" panose="020B0604030504040204" pitchFamily="34" charset="0"/>
                <a:ea typeface="Verdana" panose="020B0604030504040204" pitchFamily="34" charset="0"/>
                <a:cs typeface="Verdana" panose="020B0604030504040204" pitchFamily="34" charset="0"/>
              </a:rPr>
              <a:t>De </a:t>
            </a:r>
            <a:r>
              <a:rPr lang="en-US" sz="1802" b="1" dirty="0" err="1">
                <a:latin typeface="Verdana" panose="020B0604030504040204" pitchFamily="34" charset="0"/>
                <a:ea typeface="Verdana" panose="020B0604030504040204" pitchFamily="34" charset="0"/>
                <a:cs typeface="Verdana" panose="020B0604030504040204" pitchFamily="34" charset="0"/>
              </a:rPr>
              <a:t>enige</a:t>
            </a:r>
            <a:r>
              <a:rPr lang="en-US" sz="1802" b="1" dirty="0">
                <a:latin typeface="Verdana" panose="020B0604030504040204" pitchFamily="34" charset="0"/>
                <a:ea typeface="Verdana" panose="020B0604030504040204" pitchFamily="34" charset="0"/>
                <a:cs typeface="Verdana" panose="020B0604030504040204" pitchFamily="34" charset="0"/>
              </a:rPr>
              <a:t> </a:t>
            </a:r>
            <a:r>
              <a:rPr lang="en-US" sz="1802" b="1" dirty="0" err="1">
                <a:latin typeface="Verdana" panose="020B0604030504040204" pitchFamily="34" charset="0"/>
                <a:ea typeface="Verdana" panose="020B0604030504040204" pitchFamily="34" charset="0"/>
                <a:cs typeface="Verdana" panose="020B0604030504040204" pitchFamily="34" charset="0"/>
              </a:rPr>
              <a:t>behandeling</a:t>
            </a:r>
            <a:r>
              <a:rPr lang="en-US" sz="1802" b="1" dirty="0">
                <a:latin typeface="Verdana" panose="020B0604030504040204" pitchFamily="34" charset="0"/>
                <a:ea typeface="Verdana" panose="020B0604030504040204" pitchFamily="34" charset="0"/>
                <a:cs typeface="Verdana" panose="020B0604030504040204" pitchFamily="34" charset="0"/>
              </a:rPr>
              <a:t> is </a:t>
            </a:r>
            <a:r>
              <a:rPr lang="en-US" sz="1802" b="1" dirty="0" err="1">
                <a:latin typeface="Verdana" panose="020B0604030504040204" pitchFamily="34" charset="0"/>
                <a:ea typeface="Verdana" panose="020B0604030504040204" pitchFamily="34" charset="0"/>
                <a:cs typeface="Verdana" panose="020B0604030504040204" pitchFamily="34" charset="0"/>
              </a:rPr>
              <a:t>verlagen</a:t>
            </a:r>
            <a:r>
              <a:rPr lang="en-US" sz="1802" b="1" dirty="0">
                <a:latin typeface="Verdana" panose="020B0604030504040204" pitchFamily="34" charset="0"/>
                <a:ea typeface="Verdana" panose="020B0604030504040204" pitchFamily="34" charset="0"/>
                <a:cs typeface="Verdana" panose="020B0604030504040204" pitchFamily="34" charset="0"/>
              </a:rPr>
              <a:t> van de </a:t>
            </a:r>
            <a:r>
              <a:rPr lang="en-US" sz="1802" b="1" dirty="0" err="1">
                <a:latin typeface="Verdana" panose="020B0604030504040204" pitchFamily="34" charset="0"/>
                <a:ea typeface="Verdana" panose="020B0604030504040204" pitchFamily="34" charset="0"/>
                <a:cs typeface="Verdana" panose="020B0604030504040204" pitchFamily="34" charset="0"/>
              </a:rPr>
              <a:t>oogdruk</a:t>
            </a:r>
            <a:r>
              <a:rPr lang="en-US" sz="1802" b="1" dirty="0">
                <a:latin typeface="Verdana" panose="020B0604030504040204" pitchFamily="34" charset="0"/>
                <a:ea typeface="Verdana" panose="020B0604030504040204" pitchFamily="34" charset="0"/>
                <a:cs typeface="Verdana" panose="020B0604030504040204" pitchFamily="34" charset="0"/>
              </a:rPr>
              <a:t>!</a:t>
            </a:r>
          </a:p>
          <a:p>
            <a:pPr marL="800100" lvl="1" indent="-342900">
              <a:buFont typeface="Courier New" panose="02070309020205020404" pitchFamily="49" charset="0"/>
              <a:buChar char="o"/>
            </a:pPr>
            <a:r>
              <a:rPr lang="en-US" sz="1802" dirty="0" err="1">
                <a:latin typeface="Verdana" panose="020B0604030504040204" pitchFamily="34" charset="0"/>
                <a:ea typeface="Verdana" panose="020B0604030504040204" pitchFamily="34" charset="0"/>
                <a:cs typeface="Verdana" panose="020B0604030504040204" pitchFamily="34" charset="0"/>
              </a:rPr>
              <a:t>Druppels</a:t>
            </a:r>
            <a:endParaRPr lang="en-US" sz="1802"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r>
              <a:rPr lang="en-US" sz="1802" dirty="0">
                <a:latin typeface="Verdana" panose="020B0604030504040204" pitchFamily="34" charset="0"/>
                <a:ea typeface="Verdana" panose="020B0604030504040204" pitchFamily="34" charset="0"/>
                <a:cs typeface="Verdana" panose="020B0604030504040204" pitchFamily="34" charset="0"/>
              </a:rPr>
              <a:t>Laser (</a:t>
            </a:r>
            <a:r>
              <a:rPr lang="en-US" sz="1501" dirty="0" err="1">
                <a:latin typeface="Verdana" panose="020B0604030504040204" pitchFamily="34" charset="0"/>
                <a:ea typeface="Verdana" panose="020B0604030504040204" pitchFamily="34" charset="0"/>
                <a:cs typeface="Verdana" panose="020B0604030504040204" pitchFamily="34" charset="0"/>
              </a:rPr>
              <a:t>bv</a:t>
            </a:r>
            <a:r>
              <a:rPr lang="en-US" sz="1802"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trabeculoplastiek</a:t>
            </a:r>
            <a:r>
              <a:rPr lang="en-US" sz="1501"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iridotomie</a:t>
            </a:r>
            <a:r>
              <a:rPr lang="en-US" sz="1501"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soms</a:t>
            </a:r>
            <a:r>
              <a:rPr lang="en-US" sz="1501"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tijdelijk</a:t>
            </a:r>
            <a:r>
              <a:rPr lang="en-US" sz="1501" dirty="0">
                <a:latin typeface="Verdana" panose="020B0604030504040204" pitchFamily="34" charset="0"/>
                <a:ea typeface="Verdana" panose="020B0604030504040204" pitchFamily="34" charset="0"/>
                <a:cs typeface="Verdana" panose="020B0604030504040204" pitchFamily="34" charset="0"/>
              </a:rPr>
              <a:t> effect</a:t>
            </a:r>
          </a:p>
          <a:p>
            <a:pPr marL="800100" lvl="1" indent="-342900">
              <a:buFont typeface="Courier New" panose="02070309020205020404" pitchFamily="49" charset="0"/>
              <a:buChar char="o"/>
            </a:pPr>
            <a:r>
              <a:rPr lang="en-US" sz="1802" dirty="0" err="1">
                <a:latin typeface="Verdana" panose="020B0604030504040204" pitchFamily="34" charset="0"/>
                <a:ea typeface="Verdana" panose="020B0604030504040204" pitchFamily="34" charset="0"/>
                <a:cs typeface="Verdana" panose="020B0604030504040204" pitchFamily="34" charset="0"/>
              </a:rPr>
              <a:t>Operatie</a:t>
            </a:r>
            <a:r>
              <a:rPr lang="en-US" sz="1802"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bv</a:t>
            </a:r>
            <a:r>
              <a:rPr lang="en-US" sz="1501"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implant:baerveldt</a:t>
            </a:r>
            <a:r>
              <a:rPr lang="en-US" sz="1501" dirty="0">
                <a:latin typeface="Verdana" panose="020B0604030504040204" pitchFamily="34" charset="0"/>
                <a:ea typeface="Verdana" panose="020B0604030504040204" pitchFamily="34" charset="0"/>
                <a:cs typeface="Verdana" panose="020B0604030504040204" pitchFamily="34" charset="0"/>
              </a:rPr>
              <a:t>, </a:t>
            </a:r>
            <a:r>
              <a:rPr lang="en-US" sz="1501" dirty="0" err="1">
                <a:latin typeface="Verdana" panose="020B0604030504040204" pitchFamily="34" charset="0"/>
                <a:ea typeface="Verdana" panose="020B0604030504040204" pitchFamily="34" charset="0"/>
                <a:cs typeface="Verdana" panose="020B0604030504040204" pitchFamily="34" charset="0"/>
              </a:rPr>
              <a:t>ahmed</a:t>
            </a:r>
            <a:r>
              <a:rPr lang="en-US" sz="1501" dirty="0">
                <a:latin typeface="Verdana" panose="020B0604030504040204" pitchFamily="34" charset="0"/>
                <a:ea typeface="Verdana" panose="020B0604030504040204" pitchFamily="34" charset="0"/>
                <a:cs typeface="Verdana" panose="020B0604030504040204" pitchFamily="34" charset="0"/>
              </a:rPr>
              <a:t> of </a:t>
            </a:r>
            <a:r>
              <a:rPr lang="en-US" sz="1501" dirty="0" err="1">
                <a:latin typeface="Verdana" panose="020B0604030504040204" pitchFamily="34" charset="0"/>
                <a:ea typeface="Verdana" panose="020B0604030504040204" pitchFamily="34" charset="0"/>
                <a:cs typeface="Verdana" panose="020B0604030504040204" pitchFamily="34" charset="0"/>
              </a:rPr>
              <a:t>trabeculotomie</a:t>
            </a:r>
            <a:r>
              <a:rPr lang="en-US" sz="1501" dirty="0">
                <a:latin typeface="Verdana" panose="020B0604030504040204" pitchFamily="34" charset="0"/>
                <a:ea typeface="Verdana" panose="020B0604030504040204" pitchFamily="34" charset="0"/>
                <a:cs typeface="Verdana" panose="020B0604030504040204" pitchFamily="34" charset="0"/>
              </a:rPr>
              <a:t>) is 90% </a:t>
            </a:r>
            <a:r>
              <a:rPr lang="en-US" sz="1501" dirty="0" err="1">
                <a:latin typeface="Verdana" panose="020B0604030504040204" pitchFamily="34" charset="0"/>
                <a:ea typeface="Verdana" panose="020B0604030504040204" pitchFamily="34" charset="0"/>
                <a:cs typeface="Verdana" panose="020B0604030504040204" pitchFamily="34" charset="0"/>
              </a:rPr>
              <a:t>succesvol</a:t>
            </a:r>
            <a:endParaRPr lang="en-US" sz="150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endParaRPr lang="en-US" sz="150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endParaRPr lang="en-US" sz="150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endParaRPr lang="en-US" sz="150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endParaRPr lang="en-US" sz="150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endParaRPr lang="en-US" sz="1501" dirty="0">
              <a:latin typeface="Verdana" panose="020B0604030504040204" pitchFamily="34" charset="0"/>
              <a:ea typeface="Verdana" panose="020B0604030504040204" pitchFamily="34" charset="0"/>
              <a:cs typeface="Verdana" panose="020B0604030504040204" pitchFamily="34" charset="0"/>
            </a:endParaRPr>
          </a:p>
          <a:p>
            <a:pPr marL="800100" lvl="1" indent="-342900">
              <a:buFont typeface="Courier New" panose="02070309020205020404" pitchFamily="49" charset="0"/>
              <a:buChar char="o"/>
            </a:pPr>
            <a:endParaRPr lang="en-US" sz="1501" dirty="0">
              <a:latin typeface="Verdana" panose="020B0604030504040204" pitchFamily="34" charset="0"/>
              <a:ea typeface="Verdana" panose="020B0604030504040204" pitchFamily="34" charset="0"/>
              <a:cs typeface="Verdana" panose="020B0604030504040204" pitchFamily="34" charset="0"/>
            </a:endParaRPr>
          </a:p>
          <a:p>
            <a:pPr marL="686440" lvl="2" indent="0">
              <a:buNone/>
            </a:pPr>
            <a:r>
              <a:rPr lang="en-US" sz="1501" dirty="0">
                <a:latin typeface="Verdana" panose="020B0604030504040204" pitchFamily="34" charset="0"/>
                <a:ea typeface="Verdana" panose="020B0604030504040204" pitchFamily="34" charset="0"/>
                <a:cs typeface="Verdana" panose="020B0604030504040204" pitchFamily="34" charset="0"/>
              </a:rPr>
              <a:t>	</a:t>
            </a:r>
          </a:p>
          <a:p>
            <a:pPr marL="342900" indent="-342900">
              <a:buFont typeface="Arial" panose="020B0604020202020204" pitchFamily="34" charset="0"/>
              <a:buChar char="•"/>
            </a:pPr>
            <a:r>
              <a:rPr lang="en-US" sz="1802" b="1" dirty="0" err="1">
                <a:latin typeface="Verdana" panose="020B0604030504040204" pitchFamily="34" charset="0"/>
                <a:ea typeface="Verdana" panose="020B0604030504040204" pitchFamily="34" charset="0"/>
                <a:cs typeface="Verdana" panose="020B0604030504040204" pitchFamily="34" charset="0"/>
              </a:rPr>
              <a:t>Een</a:t>
            </a:r>
            <a:r>
              <a:rPr lang="en-US" sz="1802" b="1" dirty="0">
                <a:latin typeface="Verdana" panose="020B0604030504040204" pitchFamily="34" charset="0"/>
                <a:ea typeface="Verdana" panose="020B0604030504040204" pitchFamily="34" charset="0"/>
                <a:cs typeface="Verdana" panose="020B0604030504040204" pitchFamily="34" charset="0"/>
              </a:rPr>
              <a:t> “</a:t>
            </a:r>
            <a:r>
              <a:rPr lang="en-US" sz="1802" b="1" dirty="0" err="1">
                <a:latin typeface="Verdana" panose="020B0604030504040204" pitchFamily="34" charset="0"/>
                <a:ea typeface="Verdana" panose="020B0604030504040204" pitchFamily="34" charset="0"/>
                <a:cs typeface="Verdana" panose="020B0604030504040204" pitchFamily="34" charset="0"/>
              </a:rPr>
              <a:t>normale</a:t>
            </a:r>
            <a:r>
              <a:rPr lang="en-US" sz="1802" b="1" dirty="0">
                <a:latin typeface="Verdana" panose="020B0604030504040204" pitchFamily="34" charset="0"/>
                <a:ea typeface="Verdana" panose="020B0604030504040204" pitchFamily="34" charset="0"/>
                <a:cs typeface="Verdana" panose="020B0604030504040204" pitchFamily="34" charset="0"/>
              </a:rPr>
              <a:t>” </a:t>
            </a:r>
            <a:r>
              <a:rPr lang="en-US" sz="1802" b="1" dirty="0" err="1">
                <a:latin typeface="Verdana" panose="020B0604030504040204" pitchFamily="34" charset="0"/>
                <a:ea typeface="Verdana" panose="020B0604030504040204" pitchFamily="34" charset="0"/>
                <a:cs typeface="Verdana" panose="020B0604030504040204" pitchFamily="34" charset="0"/>
              </a:rPr>
              <a:t>oogdruk</a:t>
            </a:r>
            <a:r>
              <a:rPr lang="en-US" sz="1802" b="1" dirty="0">
                <a:latin typeface="Verdana" panose="020B0604030504040204" pitchFamily="34" charset="0"/>
                <a:ea typeface="Verdana" panose="020B0604030504040204" pitchFamily="34" charset="0"/>
                <a:cs typeface="Verdana" panose="020B0604030504040204" pitchFamily="34" charset="0"/>
              </a:rPr>
              <a:t> is </a:t>
            </a:r>
            <a:r>
              <a:rPr lang="en-US" sz="1802" b="1" dirty="0" err="1">
                <a:latin typeface="Verdana" panose="020B0604030504040204" pitchFamily="34" charset="0"/>
                <a:ea typeface="Verdana" panose="020B0604030504040204" pitchFamily="34" charset="0"/>
                <a:cs typeface="Verdana" panose="020B0604030504040204" pitchFamily="34" charset="0"/>
              </a:rPr>
              <a:t>geen</a:t>
            </a:r>
            <a:r>
              <a:rPr lang="en-US" sz="1802" b="1" dirty="0">
                <a:latin typeface="Verdana" panose="020B0604030504040204" pitchFamily="34" charset="0"/>
                <a:ea typeface="Verdana" panose="020B0604030504040204" pitchFamily="34" charset="0"/>
                <a:cs typeface="Verdana" panose="020B0604030504040204" pitchFamily="34" charset="0"/>
              </a:rPr>
              <a:t> </a:t>
            </a:r>
            <a:r>
              <a:rPr lang="en-US" sz="1802" b="1" dirty="0" err="1">
                <a:latin typeface="Verdana" panose="020B0604030504040204" pitchFamily="34" charset="0"/>
                <a:ea typeface="Verdana" panose="020B0604030504040204" pitchFamily="34" charset="0"/>
                <a:cs typeface="Verdana" panose="020B0604030504040204" pitchFamily="34" charset="0"/>
              </a:rPr>
              <a:t>garantie</a:t>
            </a:r>
            <a:r>
              <a:rPr lang="en-US" sz="1802" b="1" dirty="0">
                <a:latin typeface="Verdana" panose="020B0604030504040204" pitchFamily="34" charset="0"/>
                <a:ea typeface="Verdana" panose="020B0604030504040204" pitchFamily="34" charset="0"/>
                <a:cs typeface="Verdana" panose="020B0604030504040204" pitchFamily="34" charset="0"/>
              </a:rPr>
              <a:t>!</a:t>
            </a:r>
          </a:p>
        </p:txBody>
      </p:sp>
      <p:pic>
        <p:nvPicPr>
          <p:cNvPr id="12" name="Tijdelijke aanduiding voor inhoud 6" descr="Afbeeldingsresultaat voor glaucoma surgery">
            <a:hlinkClick r:id="rId6"/>
            <a:extLst>
              <a:ext uri="{FF2B5EF4-FFF2-40B4-BE49-F238E27FC236}">
                <a16:creationId xmlns:a16="http://schemas.microsoft.com/office/drawing/2014/main" id="{F7DEEF0C-AD05-C4BC-0EBD-4E50A7D745C5}"/>
              </a:ext>
            </a:extLst>
          </p:cNvPr>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71985" y="2714815"/>
            <a:ext cx="1983792" cy="1357220"/>
          </a:xfrm>
          <a:prstGeom prst="rect">
            <a:avLst/>
          </a:prstGeom>
          <a:noFill/>
          <a:ln>
            <a:noFill/>
          </a:ln>
        </p:spPr>
      </p:pic>
      <p:pic>
        <p:nvPicPr>
          <p:cNvPr id="13" name="Afbeelding 12" descr="Afbeeldingsresultaat voor glaucoma therapy laser">
            <a:hlinkClick r:id="rId8"/>
            <a:extLst>
              <a:ext uri="{FF2B5EF4-FFF2-40B4-BE49-F238E27FC236}">
                <a16:creationId xmlns:a16="http://schemas.microsoft.com/office/drawing/2014/main" id="{2CC63E82-1CA3-BC77-BC22-39DF737ACC3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690568" y="2699006"/>
            <a:ext cx="2097455" cy="1413064"/>
          </a:xfrm>
          <a:prstGeom prst="rect">
            <a:avLst/>
          </a:prstGeom>
          <a:noFill/>
          <a:ln>
            <a:noFill/>
          </a:ln>
        </p:spPr>
      </p:pic>
      <p:pic>
        <p:nvPicPr>
          <p:cNvPr id="14" name="irc_mi" descr="Afbeeldingsresultaat voor trabeculectomy">
            <a:hlinkClick r:id="rId10"/>
            <a:extLst>
              <a:ext uri="{FF2B5EF4-FFF2-40B4-BE49-F238E27FC236}">
                <a16:creationId xmlns:a16="http://schemas.microsoft.com/office/drawing/2014/main" id="{F86FC7D0-ADF5-98A1-5842-E535F30AA510}"/>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4922815" y="2687076"/>
            <a:ext cx="2097456" cy="1413064"/>
          </a:xfrm>
          <a:prstGeom prst="rect">
            <a:avLst/>
          </a:prstGeom>
          <a:noFill/>
          <a:ln>
            <a:noFill/>
          </a:ln>
        </p:spPr>
      </p:pic>
    </p:spTree>
    <p:extLst>
      <p:ext uri="{BB962C8B-B14F-4D97-AF65-F5344CB8AC3E}">
        <p14:creationId xmlns:p14="http://schemas.microsoft.com/office/powerpoint/2010/main" val="3080848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rije vorm 7" descr="Gestileerd oog uit logo Oogvereniging">
            <a:extLst>
              <a:ext uri="{FF2B5EF4-FFF2-40B4-BE49-F238E27FC236}">
                <a16:creationId xmlns:a16="http://schemas.microsoft.com/office/drawing/2014/main" id="{A22E8687-832F-7142-A077-AE2E6C1FEECB}"/>
              </a:ext>
            </a:extLst>
          </p:cNvPr>
          <p:cNvSpPr/>
          <p:nvPr/>
        </p:nvSpPr>
        <p:spPr bwMode="auto">
          <a:xfrm>
            <a:off x="5610852" y="725422"/>
            <a:ext cx="690575" cy="1280692"/>
          </a:xfrm>
          <a:custGeom>
            <a:avLst/>
            <a:gdLst>
              <a:gd name="connsiteX0" fmla="*/ 0 w 690575"/>
              <a:gd name="connsiteY0" fmla="*/ 0 h 1280692"/>
              <a:gd name="connsiteX1" fmla="*/ 632522 w 690575"/>
              <a:gd name="connsiteY1" fmla="*/ 0 h 1280692"/>
              <a:gd name="connsiteX2" fmla="*/ 645776 w 690575"/>
              <a:gd name="connsiteY2" fmla="*/ 36214 h 1280692"/>
              <a:gd name="connsiteX3" fmla="*/ 690575 w 690575"/>
              <a:gd name="connsiteY3" fmla="*/ 332531 h 1280692"/>
              <a:gd name="connsiteX4" fmla="*/ 81981 w 690575"/>
              <a:gd name="connsiteY4" fmla="*/ 1250686 h 1280692"/>
              <a:gd name="connsiteX5" fmla="*/ 0 w 690575"/>
              <a:gd name="connsiteY5" fmla="*/ 1280692 h 128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5" h="1280692">
                <a:moveTo>
                  <a:pt x="0" y="0"/>
                </a:moveTo>
                <a:lnTo>
                  <a:pt x="632522" y="0"/>
                </a:lnTo>
                <a:lnTo>
                  <a:pt x="645776" y="36214"/>
                </a:lnTo>
                <a:cubicBezTo>
                  <a:pt x="674891" y="129820"/>
                  <a:pt x="690575" y="229344"/>
                  <a:pt x="690575" y="332531"/>
                </a:cubicBezTo>
                <a:cubicBezTo>
                  <a:pt x="690575" y="745279"/>
                  <a:pt x="439626" y="1099415"/>
                  <a:pt x="81981" y="1250686"/>
                </a:cubicBezTo>
                <a:lnTo>
                  <a:pt x="0" y="128069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Raleway" panose="020B0503030101060003" pitchFamily="34" charset="77"/>
            </a:endParaRPr>
          </a:p>
        </p:txBody>
      </p:sp>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17F3AE04-EE96-33B8-009F-E3600F23DA42}"/>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Hoge Myopie </a:t>
            </a:r>
          </a:p>
        </p:txBody>
      </p:sp>
      <p:sp>
        <p:nvSpPr>
          <p:cNvPr id="3" name="Rechthoek: afgeronde hoeken 2">
            <a:extLst>
              <a:ext uri="{FF2B5EF4-FFF2-40B4-BE49-F238E27FC236}">
                <a16:creationId xmlns:a16="http://schemas.microsoft.com/office/drawing/2014/main" id="{043B01F1-6E36-50C3-0ED2-5172AB4C640F}"/>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8A849FA3-AC27-AA6F-DCAA-50F5D3F86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8231FFD-3470-17A9-86E9-AA38F0602E69}"/>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ekstvak 6">
            <a:extLst>
              <a:ext uri="{FF2B5EF4-FFF2-40B4-BE49-F238E27FC236}">
                <a16:creationId xmlns:a16="http://schemas.microsoft.com/office/drawing/2014/main" id="{14DB5835-AFFE-EA14-5BF4-CCA83C5E0305}"/>
              </a:ext>
            </a:extLst>
          </p:cNvPr>
          <p:cNvSpPr txBox="1"/>
          <p:nvPr/>
        </p:nvSpPr>
        <p:spPr>
          <a:xfrm>
            <a:off x="3767260" y="372174"/>
            <a:ext cx="2451312" cy="400110"/>
          </a:xfrm>
          <a:prstGeom prst="rect">
            <a:avLst/>
          </a:prstGeom>
          <a:noFill/>
        </p:spPr>
        <p:txBody>
          <a:bodyPr wrap="none" rtlCol="0">
            <a:spAutoFit/>
          </a:bodyPr>
          <a:lstStyle/>
          <a:p>
            <a:r>
              <a:rPr lang="nl-NL" sz="2000" dirty="0">
                <a:latin typeface="Raleway" panose="020B0503030101060003" pitchFamily="34" charset="77"/>
              </a:rPr>
              <a:t>Sterke bijziendheid</a:t>
            </a:r>
          </a:p>
        </p:txBody>
      </p:sp>
      <p:sp>
        <p:nvSpPr>
          <p:cNvPr id="7" name="Tekstvak 6">
            <a:extLst>
              <a:ext uri="{FF2B5EF4-FFF2-40B4-BE49-F238E27FC236}">
                <a16:creationId xmlns:a16="http://schemas.microsoft.com/office/drawing/2014/main" id="{51ADFE82-CF4B-AEF1-F0B7-CABD829B00E1}"/>
              </a:ext>
            </a:extLst>
          </p:cNvPr>
          <p:cNvSpPr txBox="1"/>
          <p:nvPr/>
        </p:nvSpPr>
        <p:spPr>
          <a:xfrm>
            <a:off x="690576" y="1061963"/>
            <a:ext cx="3253011" cy="2462213"/>
          </a:xfrm>
          <a:prstGeom prst="rect">
            <a:avLst/>
          </a:prstGeom>
          <a:noFill/>
        </p:spPr>
        <p:txBody>
          <a:bodyPr wrap="square" rtlCol="0">
            <a:spAutoFit/>
          </a:bodyPr>
          <a:lstStyle/>
          <a:p>
            <a:r>
              <a:rPr lang="nl-NL" sz="1400" dirty="0">
                <a:latin typeface="Raleway" panose="020B0503030101060003" pitchFamily="34" charset="77"/>
              </a:rPr>
              <a:t>In de jeugd weinig buiten zijn en veel dichtbij kijken kan zorgen voor sterke bijziendheid. Vanaf ca. 1950 flink toegenomen door veel lezen en vanaf ca. 1990 nog eens extra door het kijken op schermen van telefoon, tablet of (spel)-computer.</a:t>
            </a:r>
          </a:p>
          <a:p>
            <a:endParaRPr lang="nl-NL" sz="1400" dirty="0">
              <a:latin typeface="Raleway" panose="020B0503030101060003" pitchFamily="34" charset="77"/>
            </a:endParaRPr>
          </a:p>
          <a:p>
            <a:r>
              <a:rPr lang="nl-NL" sz="1400" b="1" i="1" dirty="0">
                <a:latin typeface="Raleway" panose="020B0503030101060003" pitchFamily="34" charset="77"/>
              </a:rPr>
              <a:t>Men verwacht dat in 2050 dit de belangrijkste oorzaak zal zijn van blindheid en slechtziendheid!</a:t>
            </a:r>
          </a:p>
        </p:txBody>
      </p:sp>
      <p:sp>
        <p:nvSpPr>
          <p:cNvPr id="9" name="Tekstvak 8">
            <a:extLst>
              <a:ext uri="{FF2B5EF4-FFF2-40B4-BE49-F238E27FC236}">
                <a16:creationId xmlns:a16="http://schemas.microsoft.com/office/drawing/2014/main" id="{EE3F3183-EECA-FDA8-0C0B-7646D1E2A237}"/>
              </a:ext>
            </a:extLst>
          </p:cNvPr>
          <p:cNvSpPr txBox="1"/>
          <p:nvPr/>
        </p:nvSpPr>
        <p:spPr>
          <a:xfrm>
            <a:off x="4067944" y="1061963"/>
            <a:ext cx="3253011" cy="2492990"/>
          </a:xfrm>
          <a:prstGeom prst="rect">
            <a:avLst/>
          </a:prstGeom>
          <a:noFill/>
        </p:spPr>
        <p:txBody>
          <a:bodyPr wrap="square" rtlCol="0">
            <a:spAutoFit/>
          </a:bodyPr>
          <a:lstStyle/>
          <a:p>
            <a:r>
              <a:rPr lang="nl-NL" sz="1200" dirty="0">
                <a:latin typeface="Raleway" panose="020B0503030101060003" pitchFamily="34" charset="77"/>
              </a:rPr>
              <a:t>Mogelijke signalen voor bijziendheid zijn:</a:t>
            </a:r>
          </a:p>
          <a:p>
            <a:endParaRPr lang="nl-NL" sz="1200" dirty="0">
              <a:latin typeface="Raleway" panose="020B0503030101060003" pitchFamily="34" charset="77"/>
            </a:endParaRPr>
          </a:p>
          <a:p>
            <a:pPr marL="171450" indent="-171450">
              <a:buFont typeface="Arial" panose="020B0604020202020204" pitchFamily="34" charset="0"/>
              <a:buChar char="•"/>
            </a:pPr>
            <a:r>
              <a:rPr lang="nl-NL" sz="1200" dirty="0">
                <a:latin typeface="Raleway" panose="020B0503030101060003" pitchFamily="34" charset="77"/>
              </a:rPr>
              <a:t>In de verte niet goed kunnen zien.</a:t>
            </a:r>
          </a:p>
          <a:p>
            <a:pPr marL="171450" indent="-171450">
              <a:buFont typeface="Arial" panose="020B0604020202020204" pitchFamily="34" charset="0"/>
              <a:buChar char="•"/>
            </a:pPr>
            <a:r>
              <a:rPr lang="nl-NL" sz="1200" dirty="0">
                <a:latin typeface="Raleway" panose="020B0503030101060003" pitchFamily="34" charset="77"/>
              </a:rPr>
              <a:t>Klachten over hoofdpijn of vermoeide ogen.</a:t>
            </a:r>
          </a:p>
          <a:p>
            <a:pPr marL="171450" indent="-171450">
              <a:buFont typeface="Arial" panose="020B0604020202020204" pitchFamily="34" charset="0"/>
              <a:buChar char="•"/>
            </a:pPr>
            <a:r>
              <a:rPr lang="nl-NL" sz="1200" dirty="0">
                <a:latin typeface="Raleway" panose="020B0503030101060003" pitchFamily="34" charset="77"/>
              </a:rPr>
              <a:t>Moeite op school hebben door niet goed van het schoolbord kunnen lezen.</a:t>
            </a:r>
          </a:p>
          <a:p>
            <a:pPr marL="171450" indent="-171450">
              <a:buFont typeface="Arial" panose="020B0604020202020204" pitchFamily="34" charset="0"/>
              <a:buChar char="•"/>
            </a:pPr>
            <a:r>
              <a:rPr lang="nl-NL" sz="1200" dirty="0">
                <a:latin typeface="Raleway" panose="020B0503030101060003" pitchFamily="34" charset="77"/>
              </a:rPr>
              <a:t>Dichtbij televisie of computer gaan zitten of bij het lezen van een boek dat heel dichtbij houden.</a:t>
            </a:r>
          </a:p>
          <a:p>
            <a:pPr marL="171450" indent="-171450">
              <a:buFont typeface="Arial" panose="020B0604020202020204" pitchFamily="34" charset="0"/>
              <a:buChar char="•"/>
            </a:pPr>
            <a:r>
              <a:rPr lang="nl-NL" sz="1200" dirty="0">
                <a:latin typeface="Raleway" panose="020B0503030101060003" pitchFamily="34" charset="77"/>
              </a:rPr>
              <a:t>Ook veel knipperen, in de ogen wrijven en de ogen vaak dichtknijpen zijn mogelijke signalen.</a:t>
            </a:r>
          </a:p>
        </p:txBody>
      </p:sp>
      <p:sp>
        <p:nvSpPr>
          <p:cNvPr id="11" name="Tekstvak 14">
            <a:extLst>
              <a:ext uri="{FF2B5EF4-FFF2-40B4-BE49-F238E27FC236}">
                <a16:creationId xmlns:a16="http://schemas.microsoft.com/office/drawing/2014/main" id="{D3E97454-D85D-09FD-73AC-2FB73248B0F7}"/>
              </a:ext>
            </a:extLst>
          </p:cNvPr>
          <p:cNvSpPr txBox="1"/>
          <p:nvPr/>
        </p:nvSpPr>
        <p:spPr>
          <a:xfrm>
            <a:off x="436635" y="3901634"/>
            <a:ext cx="7645499" cy="369332"/>
          </a:xfrm>
          <a:prstGeom prst="rect">
            <a:avLst/>
          </a:prstGeom>
          <a:noFill/>
        </p:spPr>
        <p:txBody>
          <a:bodyPr wrap="square" rtlCol="0">
            <a:spAutoFit/>
          </a:bodyPr>
          <a:lstStyle/>
          <a:p>
            <a:r>
              <a:rPr lang="nl-NL" sz="1800" b="1" dirty="0">
                <a:latin typeface="Raleway" panose="020B0503030101060003" pitchFamily="34" charset="77"/>
              </a:rPr>
              <a:t>Maak de 20-20-2 regel onderdeel van de dagelijkse routine.</a:t>
            </a:r>
          </a:p>
        </p:txBody>
      </p:sp>
    </p:spTree>
    <p:extLst>
      <p:ext uri="{BB962C8B-B14F-4D97-AF65-F5344CB8AC3E}">
        <p14:creationId xmlns:p14="http://schemas.microsoft.com/office/powerpoint/2010/main" val="3368130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rije vorm 7" descr="Gestileerd oog uit logo Oogvereniging">
            <a:extLst>
              <a:ext uri="{FF2B5EF4-FFF2-40B4-BE49-F238E27FC236}">
                <a16:creationId xmlns:a16="http://schemas.microsoft.com/office/drawing/2014/main" id="{A22E8687-832F-7142-A077-AE2E6C1FEECB}"/>
              </a:ext>
            </a:extLst>
          </p:cNvPr>
          <p:cNvSpPr/>
          <p:nvPr/>
        </p:nvSpPr>
        <p:spPr bwMode="auto">
          <a:xfrm>
            <a:off x="5610852" y="725422"/>
            <a:ext cx="690575" cy="1280692"/>
          </a:xfrm>
          <a:custGeom>
            <a:avLst/>
            <a:gdLst>
              <a:gd name="connsiteX0" fmla="*/ 0 w 690575"/>
              <a:gd name="connsiteY0" fmla="*/ 0 h 1280692"/>
              <a:gd name="connsiteX1" fmla="*/ 632522 w 690575"/>
              <a:gd name="connsiteY1" fmla="*/ 0 h 1280692"/>
              <a:gd name="connsiteX2" fmla="*/ 645776 w 690575"/>
              <a:gd name="connsiteY2" fmla="*/ 36214 h 1280692"/>
              <a:gd name="connsiteX3" fmla="*/ 690575 w 690575"/>
              <a:gd name="connsiteY3" fmla="*/ 332531 h 1280692"/>
              <a:gd name="connsiteX4" fmla="*/ 81981 w 690575"/>
              <a:gd name="connsiteY4" fmla="*/ 1250686 h 1280692"/>
              <a:gd name="connsiteX5" fmla="*/ 0 w 690575"/>
              <a:gd name="connsiteY5" fmla="*/ 1280692 h 128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5" h="1280692">
                <a:moveTo>
                  <a:pt x="0" y="0"/>
                </a:moveTo>
                <a:lnTo>
                  <a:pt x="632522" y="0"/>
                </a:lnTo>
                <a:lnTo>
                  <a:pt x="645776" y="36214"/>
                </a:lnTo>
                <a:cubicBezTo>
                  <a:pt x="674891" y="129820"/>
                  <a:pt x="690575" y="229344"/>
                  <a:pt x="690575" y="332531"/>
                </a:cubicBezTo>
                <a:cubicBezTo>
                  <a:pt x="690575" y="745279"/>
                  <a:pt x="439626" y="1099415"/>
                  <a:pt x="81981" y="1250686"/>
                </a:cubicBezTo>
                <a:lnTo>
                  <a:pt x="0" y="128069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Raleway" panose="020B0503030101060003" pitchFamily="34" charset="77"/>
            </a:endParaRPr>
          </a:p>
        </p:txBody>
      </p:sp>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17F3AE04-EE96-33B8-009F-E3600F23DA42}"/>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Hoge Myopie</a:t>
            </a:r>
          </a:p>
        </p:txBody>
      </p:sp>
      <p:sp>
        <p:nvSpPr>
          <p:cNvPr id="3" name="Rechthoek: afgeronde hoeken 2">
            <a:extLst>
              <a:ext uri="{FF2B5EF4-FFF2-40B4-BE49-F238E27FC236}">
                <a16:creationId xmlns:a16="http://schemas.microsoft.com/office/drawing/2014/main" id="{043B01F1-6E36-50C3-0ED2-5172AB4C640F}"/>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8A849FA3-AC27-AA6F-DCAA-50F5D3F86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8231FFD-3470-17A9-86E9-AA38F0602E69}"/>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10" name="Tijdelijke aanduiding voor inhoud 4">
            <a:extLst>
              <a:ext uri="{FF2B5EF4-FFF2-40B4-BE49-F238E27FC236}">
                <a16:creationId xmlns:a16="http://schemas.microsoft.com/office/drawing/2014/main" id="{F7EEC4DE-628A-AC26-BF09-81F2FFCB4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1828093" y="1006767"/>
            <a:ext cx="3729949" cy="374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044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A9972A99-FF77-FCC3-1B59-5F71A7494B98}"/>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Gezichtsveld van het linkeroog</a:t>
            </a:r>
          </a:p>
        </p:txBody>
      </p:sp>
      <p:pic>
        <p:nvPicPr>
          <p:cNvPr id="3" name="Picture 2" descr="C:\Users\johan\Presentatie Zien\gezichtsveld linker oog.jpg">
            <a:extLst>
              <a:ext uri="{FF2B5EF4-FFF2-40B4-BE49-F238E27FC236}">
                <a16:creationId xmlns:a16="http://schemas.microsoft.com/office/drawing/2014/main" id="{F400A77A-D7F3-490B-D714-7C324160D5C9}"/>
              </a:ext>
            </a:extLst>
          </p:cNvPr>
          <p:cNvPicPr>
            <a:picLocks noChangeAspect="1" noChangeArrowheads="1"/>
          </p:cNvPicPr>
          <p:nvPr/>
        </p:nvPicPr>
        <p:blipFill>
          <a:blip r:embed="rId4" cstate="print"/>
          <a:srcRect/>
          <a:stretch>
            <a:fillRect/>
          </a:stretch>
        </p:blipFill>
        <p:spPr bwMode="auto">
          <a:xfrm>
            <a:off x="2367136" y="953855"/>
            <a:ext cx="3654152" cy="3682967"/>
          </a:xfrm>
          <a:prstGeom prst="rect">
            <a:avLst/>
          </a:prstGeom>
          <a:noFill/>
        </p:spPr>
      </p:pic>
      <p:sp>
        <p:nvSpPr>
          <p:cNvPr id="5" name="Rechthoek: afgeronde hoeken 4">
            <a:extLst>
              <a:ext uri="{FF2B5EF4-FFF2-40B4-BE49-F238E27FC236}">
                <a16:creationId xmlns:a16="http://schemas.microsoft.com/office/drawing/2014/main" id="{00F3C0CE-3547-F584-52C3-41B24F30DCA2}"/>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0851D722-255F-8CF3-A475-F5177525E8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FAF5CF2-2D69-FF5D-EF1C-53A29FF83F33}"/>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1074042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rije vorm 7" descr="Gestileerd oog uit logo Oogvereniging">
            <a:extLst>
              <a:ext uri="{FF2B5EF4-FFF2-40B4-BE49-F238E27FC236}">
                <a16:creationId xmlns:a16="http://schemas.microsoft.com/office/drawing/2014/main" id="{A22E8687-832F-7142-A077-AE2E6C1FEECB}"/>
              </a:ext>
            </a:extLst>
          </p:cNvPr>
          <p:cNvSpPr/>
          <p:nvPr/>
        </p:nvSpPr>
        <p:spPr bwMode="auto">
          <a:xfrm>
            <a:off x="5610852" y="725422"/>
            <a:ext cx="690575" cy="1280692"/>
          </a:xfrm>
          <a:custGeom>
            <a:avLst/>
            <a:gdLst>
              <a:gd name="connsiteX0" fmla="*/ 0 w 690575"/>
              <a:gd name="connsiteY0" fmla="*/ 0 h 1280692"/>
              <a:gd name="connsiteX1" fmla="*/ 632522 w 690575"/>
              <a:gd name="connsiteY1" fmla="*/ 0 h 1280692"/>
              <a:gd name="connsiteX2" fmla="*/ 645776 w 690575"/>
              <a:gd name="connsiteY2" fmla="*/ 36214 h 1280692"/>
              <a:gd name="connsiteX3" fmla="*/ 690575 w 690575"/>
              <a:gd name="connsiteY3" fmla="*/ 332531 h 1280692"/>
              <a:gd name="connsiteX4" fmla="*/ 81981 w 690575"/>
              <a:gd name="connsiteY4" fmla="*/ 1250686 h 1280692"/>
              <a:gd name="connsiteX5" fmla="*/ 0 w 690575"/>
              <a:gd name="connsiteY5" fmla="*/ 1280692 h 128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5" h="1280692">
                <a:moveTo>
                  <a:pt x="0" y="0"/>
                </a:moveTo>
                <a:lnTo>
                  <a:pt x="632522" y="0"/>
                </a:lnTo>
                <a:lnTo>
                  <a:pt x="645776" y="36214"/>
                </a:lnTo>
                <a:cubicBezTo>
                  <a:pt x="674891" y="129820"/>
                  <a:pt x="690575" y="229344"/>
                  <a:pt x="690575" y="332531"/>
                </a:cubicBezTo>
                <a:cubicBezTo>
                  <a:pt x="690575" y="745279"/>
                  <a:pt x="439626" y="1099415"/>
                  <a:pt x="81981" y="1250686"/>
                </a:cubicBezTo>
                <a:lnTo>
                  <a:pt x="0" y="128069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Raleway" panose="020B0503030101060003" pitchFamily="34" charset="77"/>
            </a:endParaRPr>
          </a:p>
        </p:txBody>
      </p:sp>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17F3AE04-EE96-33B8-009F-E3600F23DA42}"/>
              </a:ext>
            </a:extLst>
          </p:cNvPr>
          <p:cNvSpPr txBox="1">
            <a:spLocks/>
          </p:cNvSpPr>
          <p:nvPr/>
        </p:nvSpPr>
        <p:spPr bwMode="auto">
          <a:xfrm>
            <a:off x="303147" y="-1121"/>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Hoge Myopie</a:t>
            </a:r>
          </a:p>
        </p:txBody>
      </p:sp>
      <p:sp>
        <p:nvSpPr>
          <p:cNvPr id="3" name="Rechthoek: afgeronde hoeken 2">
            <a:extLst>
              <a:ext uri="{FF2B5EF4-FFF2-40B4-BE49-F238E27FC236}">
                <a16:creationId xmlns:a16="http://schemas.microsoft.com/office/drawing/2014/main" id="{043B01F1-6E36-50C3-0ED2-5172AB4C640F}"/>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8A849FA3-AC27-AA6F-DCAA-50F5D3F86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8231FFD-3470-17A9-86E9-AA38F0602E69}"/>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7" name="Tekstvak 6">
            <a:extLst>
              <a:ext uri="{FF2B5EF4-FFF2-40B4-BE49-F238E27FC236}">
                <a16:creationId xmlns:a16="http://schemas.microsoft.com/office/drawing/2014/main" id="{893F286D-2E04-AFBA-A413-7EACEFECCD79}"/>
              </a:ext>
            </a:extLst>
          </p:cNvPr>
          <p:cNvSpPr txBox="1"/>
          <p:nvPr/>
        </p:nvSpPr>
        <p:spPr>
          <a:xfrm>
            <a:off x="407343" y="1077605"/>
            <a:ext cx="6508732" cy="2062103"/>
          </a:xfrm>
          <a:prstGeom prst="rect">
            <a:avLst/>
          </a:prstGeom>
          <a:noFill/>
        </p:spPr>
        <p:txBody>
          <a:bodyPr wrap="square">
            <a:spAutoFit/>
          </a:bodyPr>
          <a:lstStyle/>
          <a:p>
            <a:pPr marL="285750" indent="-285750">
              <a:buFont typeface="Arial" panose="020B0604020202020204" pitchFamily="34" charset="0"/>
              <a:buChar char="•"/>
            </a:pPr>
            <a:r>
              <a:rPr lang="nl-NL" sz="1600" dirty="0"/>
              <a:t>Oogas wordt langer waardoor de vorm van het oog verandert (uitstulping naar achteren)</a:t>
            </a:r>
          </a:p>
          <a:p>
            <a:pPr marL="285750" indent="-285750">
              <a:buFont typeface="Arial" panose="020B0604020202020204" pitchFamily="34" charset="0"/>
              <a:buChar char="•"/>
            </a:pPr>
            <a:r>
              <a:rPr lang="nl-NL" sz="1600" dirty="0"/>
              <a:t>Begint in kindertijd</a:t>
            </a:r>
          </a:p>
          <a:p>
            <a:pPr marL="285750" indent="-285750">
              <a:buFont typeface="Arial" panose="020B0604020202020204" pitchFamily="34" charset="0"/>
              <a:buChar char="•"/>
            </a:pPr>
            <a:r>
              <a:rPr lang="nl-NL" sz="1600" dirty="0"/>
              <a:t>Vaak erfelijke factor </a:t>
            </a:r>
          </a:p>
          <a:p>
            <a:pPr marL="285750" indent="-285750">
              <a:buFont typeface="Arial" panose="020B0604020202020204" pitchFamily="34" charset="0"/>
              <a:buChar char="•"/>
            </a:pPr>
            <a:r>
              <a:rPr lang="nl-NL" sz="1600" dirty="0"/>
              <a:t>Aanvankelijk geen ’ernstige’ klachten, op latere leeftijd wel op veel gebieden (netvlies, oogzenuw, brandpuntsafstand/ scherpte beeld)</a:t>
            </a:r>
          </a:p>
          <a:p>
            <a:pPr marL="285750" indent="-285750">
              <a:buFont typeface="Arial" panose="020B0604020202020204" pitchFamily="34" charset="0"/>
              <a:buChar char="•"/>
            </a:pPr>
            <a:r>
              <a:rPr lang="nl-NL" sz="1600" dirty="0"/>
              <a:t>Beschadigingen Irreversibel </a:t>
            </a:r>
          </a:p>
          <a:p>
            <a:pPr marL="285750" indent="-285750">
              <a:buFont typeface="Arial" panose="020B0604020202020204" pitchFamily="34" charset="0"/>
              <a:buChar char="•"/>
            </a:pPr>
            <a:r>
              <a:rPr lang="nl-NL" sz="1600" dirty="0"/>
              <a:t>Leidt tot mogelijk ernstige slechtziendheid</a:t>
            </a:r>
            <a:endParaRPr lang="sq-AL" sz="1600" dirty="0"/>
          </a:p>
        </p:txBody>
      </p:sp>
      <p:pic>
        <p:nvPicPr>
          <p:cNvPr id="9" name="Afbeelding 8">
            <a:extLst>
              <a:ext uri="{FF2B5EF4-FFF2-40B4-BE49-F238E27FC236}">
                <a16:creationId xmlns:a16="http://schemas.microsoft.com/office/drawing/2014/main" id="{C1774631-F19F-0FD2-CD23-456E508467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848" y="3026080"/>
            <a:ext cx="3995936" cy="2024608"/>
          </a:xfrm>
          <a:prstGeom prst="rect">
            <a:avLst/>
          </a:prstGeom>
        </p:spPr>
      </p:pic>
    </p:spTree>
    <p:extLst>
      <p:ext uri="{BB962C8B-B14F-4D97-AF65-F5344CB8AC3E}">
        <p14:creationId xmlns:p14="http://schemas.microsoft.com/office/powerpoint/2010/main" val="1906270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Rechthoek: afgeronde hoeken 1">
            <a:extLst>
              <a:ext uri="{FF2B5EF4-FFF2-40B4-BE49-F238E27FC236}">
                <a16:creationId xmlns:a16="http://schemas.microsoft.com/office/drawing/2014/main" id="{A58E0034-2B5A-3A65-922A-5A659A5CFDD6}"/>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D2FA6D38-96D4-A2CA-D5FB-1AD3E6C39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C7C107D-47CE-DD25-B52B-88461F8A403D}"/>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5" name="Titel 19">
            <a:extLst>
              <a:ext uri="{FF2B5EF4-FFF2-40B4-BE49-F238E27FC236}">
                <a16:creationId xmlns:a16="http://schemas.microsoft.com/office/drawing/2014/main" id="{4877F40D-B863-1475-529C-7FEE152E2025}"/>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Cornea (hoornvlies) </a:t>
            </a:r>
            <a:r>
              <a:rPr lang="nl-NL" sz="3600" b="1" dirty="0" err="1">
                <a:solidFill>
                  <a:srgbClr val="0033CC"/>
                </a:solidFill>
                <a:latin typeface="Raleway" pitchFamily="2" charset="0"/>
              </a:rPr>
              <a:t>dystrophie</a:t>
            </a:r>
            <a:endParaRPr lang="nl-NL" sz="3600" b="1" dirty="0">
              <a:solidFill>
                <a:srgbClr val="0033CC"/>
              </a:solidFill>
              <a:latin typeface="Raleway" pitchFamily="2" charset="0"/>
            </a:endParaRPr>
          </a:p>
        </p:txBody>
      </p:sp>
      <p:sp>
        <p:nvSpPr>
          <p:cNvPr id="6" name="Tekstvak 6">
            <a:extLst>
              <a:ext uri="{FF2B5EF4-FFF2-40B4-BE49-F238E27FC236}">
                <a16:creationId xmlns:a16="http://schemas.microsoft.com/office/drawing/2014/main" id="{3A2555B0-9D23-ACC3-A1CD-0C930EBEA8F7}"/>
              </a:ext>
            </a:extLst>
          </p:cNvPr>
          <p:cNvSpPr txBox="1"/>
          <p:nvPr/>
        </p:nvSpPr>
        <p:spPr>
          <a:xfrm>
            <a:off x="322008" y="866259"/>
            <a:ext cx="5431295" cy="400110"/>
          </a:xfrm>
          <a:prstGeom prst="rect">
            <a:avLst/>
          </a:prstGeom>
          <a:noFill/>
        </p:spPr>
        <p:txBody>
          <a:bodyPr wrap="none" rtlCol="0">
            <a:spAutoFit/>
          </a:bodyPr>
          <a:lstStyle/>
          <a:p>
            <a:r>
              <a:rPr lang="nl-NL" sz="2000" dirty="0">
                <a:latin typeface="Raleway" panose="020B0503030101060003" pitchFamily="34" charset="77"/>
              </a:rPr>
              <a:t>Versnelde achteruitgang van het hoornvlies </a:t>
            </a:r>
          </a:p>
        </p:txBody>
      </p:sp>
      <p:pic>
        <p:nvPicPr>
          <p:cNvPr id="11" name="irc_mi" descr="Afbeeldingsresultaat voor pumpfunction corneal endothelium">
            <a:hlinkClick r:id="rId6"/>
            <a:extLst>
              <a:ext uri="{FF2B5EF4-FFF2-40B4-BE49-F238E27FC236}">
                <a16:creationId xmlns:a16="http://schemas.microsoft.com/office/drawing/2014/main" id="{6A34CE78-C219-C587-9854-445E67D77AA7}"/>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2574723" y="1419253"/>
            <a:ext cx="4600149" cy="372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rc_mi" descr="Afbeeldingsresultaat voor clear cornea">
            <a:hlinkClick r:id="rId8"/>
            <a:extLst>
              <a:ext uri="{FF2B5EF4-FFF2-40B4-BE49-F238E27FC236}">
                <a16:creationId xmlns:a16="http://schemas.microsoft.com/office/drawing/2014/main" id="{85E5F712-9A90-1F7C-6E6D-16800D53ED3C}"/>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0" y="1556792"/>
            <a:ext cx="2555776" cy="1647723"/>
          </a:xfrm>
          <a:prstGeom prst="rect">
            <a:avLst/>
          </a:prstGeom>
          <a:noFill/>
          <a:ln>
            <a:noFill/>
          </a:ln>
        </p:spPr>
      </p:pic>
    </p:spTree>
    <p:extLst>
      <p:ext uri="{BB962C8B-B14F-4D97-AF65-F5344CB8AC3E}">
        <p14:creationId xmlns:p14="http://schemas.microsoft.com/office/powerpoint/2010/main" val="1751393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975209" y="873871"/>
            <a:ext cx="6177915" cy="3754537"/>
          </a:xfrm>
        </p:spPr>
        <p:txBody>
          <a:bodyPr/>
          <a:lstStyle/>
          <a:p>
            <a:pPr marL="0" indent="0">
              <a:buNone/>
            </a:pPr>
            <a:r>
              <a:rPr lang="en-US" sz="2102" dirty="0" err="1"/>
              <a:t>Alleen</a:t>
            </a:r>
            <a:r>
              <a:rPr lang="en-US" sz="2102" dirty="0"/>
              <a:t> het </a:t>
            </a:r>
            <a:r>
              <a:rPr lang="en-US" sz="2102" dirty="0" err="1"/>
              <a:t>binnenste</a:t>
            </a:r>
            <a:r>
              <a:rPr lang="en-US" sz="2102" dirty="0"/>
              <a:t> </a:t>
            </a:r>
            <a:r>
              <a:rPr lang="en-US" sz="2102" dirty="0" err="1"/>
              <a:t>laagje</a:t>
            </a:r>
            <a:r>
              <a:rPr lang="en-US" sz="2102" dirty="0"/>
              <a:t> van het </a:t>
            </a:r>
            <a:r>
              <a:rPr lang="en-US" sz="2102" dirty="0" err="1"/>
              <a:t>hoornvlies</a:t>
            </a:r>
            <a:endParaRPr lang="en-US" sz="2102" dirty="0"/>
          </a:p>
        </p:txBody>
      </p:sp>
      <p:sp>
        <p:nvSpPr>
          <p:cNvPr id="4" name="PIJL-RECHTS 3"/>
          <p:cNvSpPr/>
          <p:nvPr/>
        </p:nvSpPr>
        <p:spPr>
          <a:xfrm>
            <a:off x="4447124" y="2376843"/>
            <a:ext cx="734485" cy="3638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6"/>
          </a:p>
        </p:txBody>
      </p:sp>
      <p:pic>
        <p:nvPicPr>
          <p:cNvPr id="5" name="Afbeelding 4" descr="https://eyeworld-websupport911.netdna-ssl.com/images/New_Articles/2011/03/46.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76449" y="1373318"/>
            <a:ext cx="3216188" cy="2379843"/>
          </a:xfrm>
          <a:prstGeom prst="rect">
            <a:avLst/>
          </a:prstGeom>
          <a:noFill/>
          <a:ln>
            <a:noFill/>
          </a:ln>
        </p:spPr>
      </p:pic>
      <p:pic>
        <p:nvPicPr>
          <p:cNvPr id="6" name="Afbeelding 5" descr="https://eyeworld-websupport911.netdna-ssl.com/images/New_Articles/2011/03/47.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436096" y="1396099"/>
            <a:ext cx="2864968" cy="2204203"/>
          </a:xfrm>
          <a:prstGeom prst="rect">
            <a:avLst/>
          </a:prstGeom>
          <a:noFill/>
          <a:ln>
            <a:noFill/>
          </a:ln>
        </p:spPr>
      </p:pic>
      <p:pic>
        <p:nvPicPr>
          <p:cNvPr id="7" name="irc_mi" descr="Afbeeldingsresultaat voor penetrating keratoplasty">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4712437" y="3689314"/>
            <a:ext cx="2011222" cy="1394488"/>
          </a:xfrm>
          <a:prstGeom prst="rect">
            <a:avLst/>
          </a:prstGeom>
          <a:noFill/>
          <a:ln>
            <a:noFill/>
          </a:ln>
        </p:spPr>
      </p:pic>
      <p:cxnSp>
        <p:nvCxnSpPr>
          <p:cNvPr id="10" name="Rechte verbindingslijn 9"/>
          <p:cNvCxnSpPr/>
          <p:nvPr/>
        </p:nvCxnSpPr>
        <p:spPr>
          <a:xfrm>
            <a:off x="4842280" y="495259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4842280" y="4952595"/>
            <a:ext cx="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kstvak 8"/>
          <p:cNvSpPr txBox="1"/>
          <p:nvPr/>
        </p:nvSpPr>
        <p:spPr>
          <a:xfrm>
            <a:off x="1445433" y="3842173"/>
            <a:ext cx="2432520" cy="1323439"/>
          </a:xfrm>
          <a:prstGeom prst="rect">
            <a:avLst/>
          </a:prstGeom>
          <a:noFill/>
        </p:spPr>
        <p:txBody>
          <a:bodyPr wrap="square" rtlCol="0">
            <a:spAutoFit/>
          </a:bodyPr>
          <a:lstStyle/>
          <a:p>
            <a:r>
              <a:rPr lang="en-US" sz="2000" dirty="0" err="1"/>
              <a:t>Soms</a:t>
            </a:r>
            <a:r>
              <a:rPr lang="en-US" sz="2000" dirty="0"/>
              <a:t> </a:t>
            </a:r>
            <a:r>
              <a:rPr lang="en-US" sz="2000" dirty="0" err="1"/>
              <a:t>ook</a:t>
            </a:r>
            <a:r>
              <a:rPr lang="en-US" sz="2000" dirty="0"/>
              <a:t> </a:t>
            </a:r>
            <a:r>
              <a:rPr lang="en-US" sz="2000" dirty="0" err="1"/>
              <a:t>nog</a:t>
            </a:r>
            <a:r>
              <a:rPr lang="en-US" sz="2000" dirty="0"/>
              <a:t> </a:t>
            </a:r>
            <a:r>
              <a:rPr lang="en-US" sz="2000" dirty="0" err="1"/>
              <a:t>een</a:t>
            </a:r>
            <a:r>
              <a:rPr lang="en-US" sz="2000" dirty="0"/>
              <a:t> </a:t>
            </a:r>
            <a:r>
              <a:rPr lang="en-US" sz="2000" dirty="0" err="1"/>
              <a:t>transplantatie</a:t>
            </a:r>
            <a:r>
              <a:rPr lang="en-US" sz="2000" dirty="0"/>
              <a:t> van de </a:t>
            </a:r>
            <a:r>
              <a:rPr lang="en-US" sz="2000" dirty="0" err="1"/>
              <a:t>gehele</a:t>
            </a:r>
            <a:r>
              <a:rPr lang="en-US" sz="2000" dirty="0"/>
              <a:t> </a:t>
            </a:r>
            <a:r>
              <a:rPr lang="en-US" sz="2000" dirty="0" err="1"/>
              <a:t>hoornvlies</a:t>
            </a:r>
            <a:r>
              <a:rPr lang="en-US" sz="2000" dirty="0"/>
              <a:t> </a:t>
            </a:r>
            <a:r>
              <a:rPr lang="en-US" sz="2000" dirty="0" err="1"/>
              <a:t>dikte</a:t>
            </a:r>
            <a:endParaRPr lang="en-US" sz="2000" dirty="0"/>
          </a:p>
        </p:txBody>
      </p:sp>
      <p:sp>
        <p:nvSpPr>
          <p:cNvPr id="11" name="PIJL-RECHTS 10"/>
          <p:cNvSpPr/>
          <p:nvPr/>
        </p:nvSpPr>
        <p:spPr>
          <a:xfrm>
            <a:off x="3598992" y="4466091"/>
            <a:ext cx="864896" cy="2162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6"/>
          </a:p>
        </p:txBody>
      </p:sp>
      <p:sp>
        <p:nvSpPr>
          <p:cNvPr id="17" name="Titel 19">
            <a:extLst>
              <a:ext uri="{FF2B5EF4-FFF2-40B4-BE49-F238E27FC236}">
                <a16:creationId xmlns:a16="http://schemas.microsoft.com/office/drawing/2014/main" id="{5FF2DCFD-EC70-BFB8-70B5-C379091FB633}"/>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Hoornvlies transplantatie</a:t>
            </a:r>
          </a:p>
        </p:txBody>
      </p:sp>
      <p:sp>
        <p:nvSpPr>
          <p:cNvPr id="18" name="Rechthoek: afgeronde hoeken 17">
            <a:extLst>
              <a:ext uri="{FF2B5EF4-FFF2-40B4-BE49-F238E27FC236}">
                <a16:creationId xmlns:a16="http://schemas.microsoft.com/office/drawing/2014/main" id="{88EAC0AA-CAFA-AF07-6C78-9637A44ACBF7}"/>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19" name="Picture 2" descr="MaculaVereniging">
            <a:extLst>
              <a:ext uri="{FF2B5EF4-FFF2-40B4-BE49-F238E27FC236}">
                <a16:creationId xmlns:a16="http://schemas.microsoft.com/office/drawing/2014/main" id="{31A7C1AD-4B40-9463-C5FA-228F528A8BE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0" name="Afbeelding 19">
            <a:extLst>
              <a:ext uri="{FF2B5EF4-FFF2-40B4-BE49-F238E27FC236}">
                <a16:creationId xmlns:a16="http://schemas.microsoft.com/office/drawing/2014/main" id="{9612BAA6-F24E-F2D4-73E7-CCBF15D6AD80}"/>
              </a:ext>
            </a:extLst>
          </p:cNvPr>
          <p:cNvPicPr>
            <a:picLocks noChangeAspect="1"/>
          </p:cNvPicPr>
          <p:nvPr/>
        </p:nvPicPr>
        <p:blipFill rotWithShape="1">
          <a:blip r:embed="rId10">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3543294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557F"/>
        </a:solidFill>
        <a:effectLst/>
      </p:bgPr>
    </p:bg>
    <p:spTree>
      <p:nvGrpSpPr>
        <p:cNvPr id="1" name=""/>
        <p:cNvGrpSpPr/>
        <p:nvPr/>
      </p:nvGrpSpPr>
      <p:grpSpPr>
        <a:xfrm>
          <a:off x="0" y="0"/>
          <a:ext cx="0" cy="0"/>
          <a:chOff x="0" y="0"/>
          <a:chExt cx="0" cy="0"/>
        </a:xfrm>
      </p:grpSpPr>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600" b="0" i="0" u="none" strike="noStrike" cap="none" normalizeH="0" baseline="0" dirty="0">
              <a:ln>
                <a:noFill/>
              </a:ln>
              <a:solidFill>
                <a:schemeClr val="tx1"/>
              </a:solidFill>
              <a:effectLst/>
              <a:latin typeface="Raleway" panose="020B0503030101060003" pitchFamily="34" charset="77"/>
            </a:endParaRPr>
          </a:p>
        </p:txBody>
      </p:sp>
      <p:sp>
        <p:nvSpPr>
          <p:cNvPr id="9" name="Tekstvak 8">
            <a:extLst>
              <a:ext uri="{FF2B5EF4-FFF2-40B4-BE49-F238E27FC236}">
                <a16:creationId xmlns:a16="http://schemas.microsoft.com/office/drawing/2014/main" id="{F2612851-3D58-1747-A6EC-B2F656714174}"/>
              </a:ext>
            </a:extLst>
          </p:cNvPr>
          <p:cNvSpPr txBox="1"/>
          <p:nvPr/>
        </p:nvSpPr>
        <p:spPr>
          <a:xfrm>
            <a:off x="858362" y="1782043"/>
            <a:ext cx="6984776" cy="646331"/>
          </a:xfrm>
          <a:prstGeom prst="rect">
            <a:avLst/>
          </a:prstGeom>
          <a:noFill/>
        </p:spPr>
        <p:txBody>
          <a:bodyPr wrap="square" rtlCol="0">
            <a:spAutoFit/>
          </a:bodyPr>
          <a:lstStyle/>
          <a:p>
            <a:r>
              <a:rPr lang="nl-NL" sz="3600" b="1" dirty="0">
                <a:solidFill>
                  <a:schemeClr val="bg1"/>
                </a:solidFill>
                <a:latin typeface="Raleway" panose="020B0503030101060003" pitchFamily="34" charset="77"/>
              </a:rPr>
              <a:t>Oogklachten en dan….?</a:t>
            </a:r>
            <a:endParaRPr lang="nl-NL" sz="3600" dirty="0">
              <a:solidFill>
                <a:schemeClr val="bg1"/>
              </a:solidFill>
              <a:latin typeface="Raleway" panose="020B0503030101060003" pitchFamily="34" charset="77"/>
            </a:endParaRPr>
          </a:p>
        </p:txBody>
      </p:sp>
      <p:sp>
        <p:nvSpPr>
          <p:cNvPr id="12" name="Vrije vorm 17" descr="Jonge man tijdens oogonderzoek">
            <a:extLst>
              <a:ext uri="{FF2B5EF4-FFF2-40B4-BE49-F238E27FC236}">
                <a16:creationId xmlns:a16="http://schemas.microsoft.com/office/drawing/2014/main" id="{A8C748D4-BB25-42EE-8E09-798314D828E8}"/>
              </a:ext>
            </a:extLst>
          </p:cNvPr>
          <p:cNvSpPr>
            <a:spLocks/>
          </p:cNvSpPr>
          <p:nvPr/>
        </p:nvSpPr>
        <p:spPr bwMode="auto">
          <a:xfrm>
            <a:off x="7025742"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4"/>
            <a:srcRect/>
            <a:stretch>
              <a:fillRect l="-66735" r="-227265"/>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600" b="0" i="0" u="none" strike="noStrike" cap="none" normalizeH="0" baseline="0" dirty="0">
              <a:ln>
                <a:noFill/>
              </a:ln>
              <a:solidFill>
                <a:schemeClr val="tx1"/>
              </a:solidFill>
              <a:effectLst/>
              <a:latin typeface="Raleway" panose="020B0503030101060003" pitchFamily="34" charset="77"/>
            </a:endParaRPr>
          </a:p>
        </p:txBody>
      </p:sp>
      <p:sp>
        <p:nvSpPr>
          <p:cNvPr id="27" name="Rechthoek: afgeronde hoeken 26">
            <a:extLst>
              <a:ext uri="{FF2B5EF4-FFF2-40B4-BE49-F238E27FC236}">
                <a16:creationId xmlns:a16="http://schemas.microsoft.com/office/drawing/2014/main" id="{2F004920-9B7E-4350-E8E9-961CCD9B3324}"/>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8" name="Picture 2" descr="MaculaVereniging">
            <a:extLst>
              <a:ext uri="{FF2B5EF4-FFF2-40B4-BE49-F238E27FC236}">
                <a16:creationId xmlns:a16="http://schemas.microsoft.com/office/drawing/2014/main" id="{5FA18BD4-1170-EE55-5C39-D40B531A9F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9" name="Afbeelding 28">
            <a:extLst>
              <a:ext uri="{FF2B5EF4-FFF2-40B4-BE49-F238E27FC236}">
                <a16:creationId xmlns:a16="http://schemas.microsoft.com/office/drawing/2014/main" id="{AE0AF5AC-027D-5A60-E2BA-003EFE8B50F6}"/>
              </a:ext>
            </a:extLst>
          </p:cNvPr>
          <p:cNvPicPr>
            <a:picLocks noChangeAspect="1"/>
          </p:cNvPicPr>
          <p:nvPr/>
        </p:nvPicPr>
        <p:blipFill rotWithShape="1">
          <a:blip r:embed="rId6">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132021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pic>
        <p:nvPicPr>
          <p:cNvPr id="8" name="Picture 3" descr="Woordschema voor oogzorg.">
            <a:extLst>
              <a:ext uri="{FF2B5EF4-FFF2-40B4-BE49-F238E27FC236}">
                <a16:creationId xmlns:a16="http://schemas.microsoft.com/office/drawing/2014/main" id="{A1CB6486-764D-4193-958A-2D80B3BAE403}"/>
              </a:ext>
            </a:extLst>
          </p:cNvPr>
          <p:cNvPicPr>
            <a:picLocks noChangeAspect="1" noChangeArrowheads="1"/>
          </p:cNvPicPr>
          <p:nvPr/>
        </p:nvPicPr>
        <p:blipFill rotWithShape="1">
          <a:blip r:embed="rId3" cstate="print"/>
          <a:srcRect b="26173"/>
          <a:stretch/>
        </p:blipFill>
        <p:spPr bwMode="auto">
          <a:xfrm>
            <a:off x="2195736" y="1398891"/>
            <a:ext cx="4752528" cy="2631485"/>
          </a:xfrm>
          <a:prstGeom prst="rect">
            <a:avLst/>
          </a:prstGeom>
          <a:noFill/>
        </p:spPr>
      </p:pic>
      <p:sp>
        <p:nvSpPr>
          <p:cNvPr id="2" name="Titel 19">
            <a:extLst>
              <a:ext uri="{FF2B5EF4-FFF2-40B4-BE49-F238E27FC236}">
                <a16:creationId xmlns:a16="http://schemas.microsoft.com/office/drawing/2014/main" id="{1EDFFB93-2864-98BD-5F02-7B796ABA1D3C}"/>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Ik zie slechter, wat nu?</a:t>
            </a:r>
          </a:p>
        </p:txBody>
      </p:sp>
      <p:sp>
        <p:nvSpPr>
          <p:cNvPr id="3" name="Rechthoek: afgeronde hoeken 2">
            <a:extLst>
              <a:ext uri="{FF2B5EF4-FFF2-40B4-BE49-F238E27FC236}">
                <a16:creationId xmlns:a16="http://schemas.microsoft.com/office/drawing/2014/main" id="{D5327109-59B0-FF42-7090-1672CD5C0C05}"/>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811638A0-48BD-0164-4FE9-52435D4E0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FB4CA427-46EE-F62F-4AA3-D5238E677FC6}"/>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19298448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rije vorm 7" descr="Gestileerd oog uit logo Oogvereniging">
            <a:extLst>
              <a:ext uri="{FF2B5EF4-FFF2-40B4-BE49-F238E27FC236}">
                <a16:creationId xmlns:a16="http://schemas.microsoft.com/office/drawing/2014/main" id="{A22E8687-832F-7142-A077-AE2E6C1FEECB}"/>
              </a:ext>
            </a:extLst>
          </p:cNvPr>
          <p:cNvSpPr/>
          <p:nvPr/>
        </p:nvSpPr>
        <p:spPr bwMode="auto">
          <a:xfrm>
            <a:off x="1" y="0"/>
            <a:ext cx="690575" cy="1280692"/>
          </a:xfrm>
          <a:custGeom>
            <a:avLst/>
            <a:gdLst>
              <a:gd name="connsiteX0" fmla="*/ 0 w 690575"/>
              <a:gd name="connsiteY0" fmla="*/ 0 h 1280692"/>
              <a:gd name="connsiteX1" fmla="*/ 632522 w 690575"/>
              <a:gd name="connsiteY1" fmla="*/ 0 h 1280692"/>
              <a:gd name="connsiteX2" fmla="*/ 645776 w 690575"/>
              <a:gd name="connsiteY2" fmla="*/ 36214 h 1280692"/>
              <a:gd name="connsiteX3" fmla="*/ 690575 w 690575"/>
              <a:gd name="connsiteY3" fmla="*/ 332531 h 1280692"/>
              <a:gd name="connsiteX4" fmla="*/ 81981 w 690575"/>
              <a:gd name="connsiteY4" fmla="*/ 1250686 h 1280692"/>
              <a:gd name="connsiteX5" fmla="*/ 0 w 690575"/>
              <a:gd name="connsiteY5" fmla="*/ 1280692 h 128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5" h="1280692">
                <a:moveTo>
                  <a:pt x="0" y="0"/>
                </a:moveTo>
                <a:lnTo>
                  <a:pt x="632522" y="0"/>
                </a:lnTo>
                <a:lnTo>
                  <a:pt x="645776" y="36214"/>
                </a:lnTo>
                <a:cubicBezTo>
                  <a:pt x="674891" y="129820"/>
                  <a:pt x="690575" y="229344"/>
                  <a:pt x="690575" y="332531"/>
                </a:cubicBezTo>
                <a:cubicBezTo>
                  <a:pt x="690575" y="745279"/>
                  <a:pt x="439626" y="1099415"/>
                  <a:pt x="81981" y="1250686"/>
                </a:cubicBezTo>
                <a:lnTo>
                  <a:pt x="0" y="128069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Raleway" panose="020B0503030101060003" pitchFamily="34" charset="77"/>
            </a:endParaRPr>
          </a:p>
        </p:txBody>
      </p:sp>
      <p:sp>
        <p:nvSpPr>
          <p:cNvPr id="17" name="Tekstvak 16">
            <a:extLst>
              <a:ext uri="{FF2B5EF4-FFF2-40B4-BE49-F238E27FC236}">
                <a16:creationId xmlns:a16="http://schemas.microsoft.com/office/drawing/2014/main" id="{8EB82279-D046-7D48-8673-053A69385FEA}"/>
              </a:ext>
            </a:extLst>
          </p:cNvPr>
          <p:cNvSpPr txBox="1"/>
          <p:nvPr/>
        </p:nvSpPr>
        <p:spPr>
          <a:xfrm>
            <a:off x="952623" y="1357559"/>
            <a:ext cx="6211665" cy="3071949"/>
          </a:xfrm>
          <a:prstGeom prst="rect">
            <a:avLst/>
          </a:prstGeom>
          <a:solidFill>
            <a:srgbClr val="80D6E6">
              <a:alpha val="20000"/>
            </a:srgbClr>
          </a:solidFill>
        </p:spPr>
        <p:txBody>
          <a:bodyPr wrap="square" lIns="144000" tIns="180000" rIns="144000" bIns="180000" rtlCol="0">
            <a:spAutoFit/>
          </a:bodyPr>
          <a:lstStyle/>
          <a:p>
            <a:pPr marL="285750" indent="-285750">
              <a:buClr>
                <a:srgbClr val="80D6E6"/>
              </a:buClr>
              <a:buSzPct val="100000"/>
              <a:buBlip>
                <a:blip r:embed="rId2"/>
              </a:buBlip>
            </a:pPr>
            <a:r>
              <a:rPr lang="nl-NL" sz="1600" dirty="0">
                <a:latin typeface="Raleway" panose="020B0503030101060003" pitchFamily="34" charset="77"/>
              </a:rPr>
              <a:t>Zeg wie je bent en laat merken tegen wie je praat.</a:t>
            </a:r>
          </a:p>
          <a:p>
            <a:pPr marL="285750" indent="-285750">
              <a:buClr>
                <a:srgbClr val="80D6E6"/>
              </a:buClr>
              <a:buSzPct val="100000"/>
              <a:buBlip>
                <a:blip r:embed="rId2"/>
              </a:buBlip>
            </a:pPr>
            <a:r>
              <a:rPr lang="nl-NL" sz="1600" dirty="0">
                <a:latin typeface="Raleway" panose="020B0503030101060003" pitchFamily="34" charset="77"/>
              </a:rPr>
              <a:t>Zeg wat je gaat doen (bijv. niet plotsklaps een koud washandje in iemands gezicht duwen).</a:t>
            </a:r>
          </a:p>
          <a:p>
            <a:pPr marL="285750" indent="-285750">
              <a:buClr>
                <a:srgbClr val="80D6E6"/>
              </a:buClr>
              <a:buSzPct val="100000"/>
              <a:buBlip>
                <a:blip r:embed="rId2"/>
              </a:buBlip>
            </a:pPr>
            <a:r>
              <a:rPr lang="nl-NL" sz="1600" dirty="0">
                <a:latin typeface="Raleway" panose="020B0503030101060003" pitchFamily="34" charset="77"/>
              </a:rPr>
              <a:t>Bied hulp aan, maar dring het niet op.</a:t>
            </a:r>
          </a:p>
          <a:p>
            <a:pPr marL="285750" indent="-285750">
              <a:buClr>
                <a:srgbClr val="80D6E6"/>
              </a:buClr>
              <a:buSzPct val="100000"/>
              <a:buBlip>
                <a:blip r:embed="rId2"/>
              </a:buBlip>
            </a:pPr>
            <a:r>
              <a:rPr lang="nl-NL" sz="1600" dirty="0">
                <a:latin typeface="Raleway" panose="020B0503030101060003" pitchFamily="34" charset="77"/>
              </a:rPr>
              <a:t>Let op obstakels, maar  verplaats spullen alleen in overleg en zeg het als die verwijderd zijn.</a:t>
            </a:r>
          </a:p>
          <a:p>
            <a:pPr marL="285750" indent="-285750">
              <a:buClr>
                <a:srgbClr val="80D6E6"/>
              </a:buClr>
              <a:buSzPct val="100000"/>
              <a:buBlip>
                <a:blip r:embed="rId2"/>
              </a:buBlip>
            </a:pPr>
            <a:r>
              <a:rPr lang="nl-NL" sz="1600" dirty="0">
                <a:latin typeface="Raleway" panose="020B0503030101060003" pitchFamily="34" charset="77"/>
              </a:rPr>
              <a:t>Deur open of dicht laten in overleg.</a:t>
            </a:r>
            <a:br>
              <a:rPr lang="nl-NL" sz="1600" dirty="0">
                <a:latin typeface="Raleway" panose="020B0503030101060003" pitchFamily="34" charset="77"/>
              </a:rPr>
            </a:br>
            <a:endParaRPr lang="nl-NL" sz="1600" dirty="0">
              <a:latin typeface="Raleway" panose="020B0503030101060003" pitchFamily="34" charset="77"/>
            </a:endParaRPr>
          </a:p>
          <a:p>
            <a:pPr marL="285750" indent="-285750">
              <a:buClr>
                <a:srgbClr val="80D6E6"/>
              </a:buClr>
              <a:buSzPct val="100000"/>
              <a:buBlip>
                <a:blip r:embed="rId2"/>
              </a:buBlip>
            </a:pPr>
            <a:r>
              <a:rPr lang="nl-NL" sz="1600" b="1" dirty="0">
                <a:latin typeface="Raleway" panose="020B0503030101060003" pitchFamily="34" charset="77"/>
              </a:rPr>
              <a:t>Voor met name hulpverleners:</a:t>
            </a:r>
            <a:br>
              <a:rPr lang="nl-NL" sz="1600" dirty="0">
                <a:latin typeface="Raleway" panose="020B0503030101060003" pitchFamily="34" charset="77"/>
              </a:rPr>
            </a:br>
            <a:r>
              <a:rPr lang="nl-NL" sz="1600" dirty="0">
                <a:latin typeface="Raleway" panose="020B0503030101060003" pitchFamily="34" charset="77"/>
              </a:rPr>
              <a:t>Raadpleeg het patiëntendossier, ga naar de cliënt  toe en loop mee naar de spreekkamer.</a:t>
            </a:r>
          </a:p>
        </p:txBody>
      </p:sp>
      <p:sp>
        <p:nvSpPr>
          <p:cNvPr id="10" name="Vrije vorm 9">
            <a:extLst>
              <a:ext uri="{FF2B5EF4-FFF2-40B4-BE49-F238E27FC236}">
                <a16:creationId xmlns:a16="http://schemas.microsoft.com/office/drawing/2014/main" id="{FFB0DFCD-59F1-5C41-850B-664BC2FFF88E}"/>
              </a:ext>
              <a:ext uri="{C183D7F6-B498-43B3-948B-1728B52AA6E4}">
                <adec:decorative xmlns:adec="http://schemas.microsoft.com/office/drawing/2017/decorative" val="1"/>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5070" r="-14853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9" name="Tekstvak 16">
            <a:extLst>
              <a:ext uri="{FF2B5EF4-FFF2-40B4-BE49-F238E27FC236}">
                <a16:creationId xmlns:a16="http://schemas.microsoft.com/office/drawing/2014/main" id="{CF47CFB7-7299-0F5F-ECBD-603B06756F52}"/>
              </a:ext>
            </a:extLst>
          </p:cNvPr>
          <p:cNvSpPr txBox="1"/>
          <p:nvPr/>
        </p:nvSpPr>
        <p:spPr>
          <a:xfrm>
            <a:off x="814932" y="4815732"/>
            <a:ext cx="3973091" cy="246221"/>
          </a:xfrm>
          <a:prstGeom prst="rect">
            <a:avLst/>
          </a:prstGeom>
          <a:noFill/>
        </p:spPr>
        <p:txBody>
          <a:bodyPr wrap="square" rtlCol="0">
            <a:spAutoFit/>
          </a:bodyPr>
          <a:lstStyle/>
          <a:p>
            <a:r>
              <a:rPr lang="nl-NL" sz="1000" dirty="0">
                <a:solidFill>
                  <a:schemeClr val="bg1"/>
                </a:solidFill>
                <a:latin typeface="Raleway" panose="020B0503030101060003" pitchFamily="34" charset="77"/>
              </a:rPr>
              <a:t>Omgaan met een visuele beperking (senioren en zorgverleners)</a:t>
            </a:r>
          </a:p>
        </p:txBody>
      </p:sp>
      <p:sp>
        <p:nvSpPr>
          <p:cNvPr id="2" name="Rechthoek: afgeronde hoeken 1">
            <a:extLst>
              <a:ext uri="{FF2B5EF4-FFF2-40B4-BE49-F238E27FC236}">
                <a16:creationId xmlns:a16="http://schemas.microsoft.com/office/drawing/2014/main" id="{767472FE-6A78-9269-FCA7-DBDE2E4ECED8}"/>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92DAE154-5E11-6C21-29AB-FAE853B036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3584EE5B-AA5B-09BE-FE82-4CA6E2A96F1E}"/>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
        <p:nvSpPr>
          <p:cNvPr id="6" name="Titel 19">
            <a:extLst>
              <a:ext uri="{FF2B5EF4-FFF2-40B4-BE49-F238E27FC236}">
                <a16:creationId xmlns:a16="http://schemas.microsoft.com/office/drawing/2014/main" id="{3C649C41-A37B-2B8B-2C85-0801A61792F9}"/>
              </a:ext>
            </a:extLst>
          </p:cNvPr>
          <p:cNvSpPr txBox="1">
            <a:spLocks/>
          </p:cNvSpPr>
          <p:nvPr/>
        </p:nvSpPr>
        <p:spPr bwMode="auto">
          <a:xfrm>
            <a:off x="169168" y="-12142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Aandachtspunten voor de omgang</a:t>
            </a:r>
          </a:p>
        </p:txBody>
      </p:sp>
    </p:spTree>
    <p:extLst>
      <p:ext uri="{BB962C8B-B14F-4D97-AF65-F5344CB8AC3E}">
        <p14:creationId xmlns:p14="http://schemas.microsoft.com/office/powerpoint/2010/main" val="1227854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Vrije vorm 14">
            <a:extLst>
              <a:ext uri="{FF2B5EF4-FFF2-40B4-BE49-F238E27FC236}">
                <a16:creationId xmlns:a16="http://schemas.microsoft.com/office/drawing/2014/main" id="{60C08A19-98A8-FA43-8C33-79D443BA25CE}"/>
              </a:ext>
              <a:ext uri="{C183D7F6-B498-43B3-948B-1728B52AA6E4}">
                <adec:decorative xmlns:adec="http://schemas.microsoft.com/office/drawing/2017/decorative" val="1"/>
              </a:ext>
            </a:extLst>
          </p:cNvPr>
          <p:cNvSpPr/>
          <p:nvPr/>
        </p:nvSpPr>
        <p:spPr bwMode="auto">
          <a:xfrm>
            <a:off x="0" y="-1"/>
            <a:ext cx="5508104" cy="5148263"/>
          </a:xfrm>
          <a:custGeom>
            <a:avLst/>
            <a:gdLst>
              <a:gd name="connsiteX0" fmla="*/ 0 w 6984776"/>
              <a:gd name="connsiteY0" fmla="*/ 0 h 5148263"/>
              <a:gd name="connsiteX1" fmla="*/ 6707051 w 6984776"/>
              <a:gd name="connsiteY1" fmla="*/ 0 h 5148263"/>
              <a:gd name="connsiteX2" fmla="*/ 6709502 w 6984776"/>
              <a:gd name="connsiteY2" fmla="*/ 6218 h 5148263"/>
              <a:gd name="connsiteX3" fmla="*/ 6984776 w 6984776"/>
              <a:gd name="connsiteY3" fmla="*/ 1566020 h 5148263"/>
              <a:gd name="connsiteX4" fmla="*/ 5333910 w 6984776"/>
              <a:gd name="connsiteY4" fmla="*/ 5066607 h 5148263"/>
              <a:gd name="connsiteX5" fmla="*/ 5230002 w 6984776"/>
              <a:gd name="connsiteY5" fmla="*/ 5148263 h 5148263"/>
              <a:gd name="connsiteX6" fmla="*/ 0 w 6984776"/>
              <a:gd name="connsiteY6" fmla="*/ 5148263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84776" h="5148263">
                <a:moveTo>
                  <a:pt x="0" y="0"/>
                </a:moveTo>
                <a:lnTo>
                  <a:pt x="6707051" y="0"/>
                </a:lnTo>
                <a:lnTo>
                  <a:pt x="6709502" y="6218"/>
                </a:lnTo>
                <a:cubicBezTo>
                  <a:pt x="6887587" y="492589"/>
                  <a:pt x="6984776" y="1017955"/>
                  <a:pt x="6984776" y="1566020"/>
                </a:cubicBezTo>
                <a:cubicBezTo>
                  <a:pt x="6984776" y="2975331"/>
                  <a:pt x="6342135" y="4234546"/>
                  <a:pt x="5333910" y="5066607"/>
                </a:cubicBezTo>
                <a:lnTo>
                  <a:pt x="5230002" y="5148263"/>
                </a:lnTo>
                <a:lnTo>
                  <a:pt x="0" y="5148263"/>
                </a:lnTo>
                <a:close/>
              </a:path>
            </a:pathLst>
          </a:custGeom>
          <a:solidFill>
            <a:srgbClr val="00557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nl-NL" sz="1500" b="0" i="0" u="none" strike="noStrike" cap="none" normalizeH="0" baseline="0" dirty="0">
                <a:ln>
                  <a:noFill/>
                </a:ln>
                <a:solidFill>
                  <a:schemeClr val="tx1"/>
                </a:solidFill>
                <a:effectLst/>
                <a:latin typeface="Raleway" panose="020B0503030101060003" pitchFamily="34" charset="77"/>
              </a:rPr>
              <a:t>  </a:t>
            </a:r>
          </a:p>
        </p:txBody>
      </p:sp>
      <p:sp>
        <p:nvSpPr>
          <p:cNvPr id="12" name="Tekstvak 11">
            <a:extLst>
              <a:ext uri="{FF2B5EF4-FFF2-40B4-BE49-F238E27FC236}">
                <a16:creationId xmlns:a16="http://schemas.microsoft.com/office/drawing/2014/main" id="{97E9E597-A754-1549-8E00-AE85922E0500}"/>
              </a:ext>
            </a:extLst>
          </p:cNvPr>
          <p:cNvSpPr txBox="1"/>
          <p:nvPr/>
        </p:nvSpPr>
        <p:spPr>
          <a:xfrm>
            <a:off x="814933" y="1480096"/>
            <a:ext cx="3973091" cy="938719"/>
          </a:xfrm>
          <a:prstGeom prst="rect">
            <a:avLst/>
          </a:prstGeom>
          <a:noFill/>
        </p:spPr>
        <p:txBody>
          <a:bodyPr wrap="square" rtlCol="0" anchor="ctr" anchorCtr="0">
            <a:spAutoFit/>
          </a:bodyPr>
          <a:lstStyle/>
          <a:p>
            <a:r>
              <a:rPr lang="nl-NL" sz="4000" b="1" dirty="0">
                <a:solidFill>
                  <a:schemeClr val="bg1"/>
                </a:solidFill>
                <a:latin typeface="Raleway" panose="020B0503030101060003" pitchFamily="34" charset="77"/>
              </a:rPr>
              <a:t>Einde</a:t>
            </a:r>
          </a:p>
          <a:p>
            <a:endParaRPr lang="nl-NL" dirty="0">
              <a:latin typeface="Raleway" panose="020B0503030101060003" pitchFamily="34" charset="77"/>
            </a:endParaRPr>
          </a:p>
        </p:txBody>
      </p:sp>
      <p:sp>
        <p:nvSpPr>
          <p:cNvPr id="2" name="Rechthoek: afgeronde hoeken 1">
            <a:extLst>
              <a:ext uri="{FF2B5EF4-FFF2-40B4-BE49-F238E27FC236}">
                <a16:creationId xmlns:a16="http://schemas.microsoft.com/office/drawing/2014/main" id="{BA93F9F6-95CD-6A7D-949E-4992B01C250E}"/>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Picture 2" descr="MaculaVereniging">
            <a:extLst>
              <a:ext uri="{FF2B5EF4-FFF2-40B4-BE49-F238E27FC236}">
                <a16:creationId xmlns:a16="http://schemas.microsoft.com/office/drawing/2014/main" id="{853A9FB3-2CAA-169D-7570-435BB40A9D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EF8C2A71-D325-D8C6-D337-CEFABC4B273E}"/>
              </a:ext>
            </a:extLst>
          </p:cNvPr>
          <p:cNvPicPr>
            <a:picLocks noChangeAspect="1"/>
          </p:cNvPicPr>
          <p:nvPr/>
        </p:nvPicPr>
        <p:blipFill rotWithShape="1">
          <a:blip r:embed="rId3">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1374901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Vrije vorm 17" descr="Jonger man, tilt bril omhoog en fronst ogen om het beeldscherm van zijn laptop te kunnen lezen">
            <a:extLst>
              <a:ext uri="{FF2B5EF4-FFF2-40B4-BE49-F238E27FC236}">
                <a16:creationId xmlns:a16="http://schemas.microsoft.com/office/drawing/2014/main" id="{1C4A7E6C-0A44-6A48-BEDA-4AEFEB12C3AF}"/>
              </a:ext>
            </a:extLst>
          </p:cNvPr>
          <p:cNvSpPr>
            <a:spLocks/>
          </p:cNvSpPr>
          <p:nvPr/>
        </p:nvSpPr>
        <p:spPr bwMode="auto">
          <a:xfrm>
            <a:off x="7020270" y="-2"/>
            <a:ext cx="2124000"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dpi="0" rotWithShape="1">
            <a:blip r:embed="rId3"/>
            <a:srcRect/>
            <a:stretch>
              <a:fillRect l="-128109" r="-165891"/>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2" name="Titel 19">
            <a:extLst>
              <a:ext uri="{FF2B5EF4-FFF2-40B4-BE49-F238E27FC236}">
                <a16:creationId xmlns:a16="http://schemas.microsoft.com/office/drawing/2014/main" id="{A9972A99-FF77-FCC3-1B59-5F71A7494B98}"/>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Blikveld en diepte zien</a:t>
            </a:r>
          </a:p>
        </p:txBody>
      </p:sp>
      <p:sp>
        <p:nvSpPr>
          <p:cNvPr id="5" name="Rechthoek: afgeronde hoeken 4">
            <a:extLst>
              <a:ext uri="{FF2B5EF4-FFF2-40B4-BE49-F238E27FC236}">
                <a16:creationId xmlns:a16="http://schemas.microsoft.com/office/drawing/2014/main" id="{00F3C0CE-3547-F584-52C3-41B24F30DCA2}"/>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6" name="Picture 2" descr="MaculaVereniging">
            <a:extLst>
              <a:ext uri="{FF2B5EF4-FFF2-40B4-BE49-F238E27FC236}">
                <a16:creationId xmlns:a16="http://schemas.microsoft.com/office/drawing/2014/main" id="{0851D722-255F-8CF3-A475-F5177525E8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FAF5CF2-2D69-FF5D-EF1C-53A29FF83F33}"/>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4" name="Picture 2" descr="Schematische weergave van het ruimtelijk beeld in blikveld en diepte.">
            <a:extLst>
              <a:ext uri="{FF2B5EF4-FFF2-40B4-BE49-F238E27FC236}">
                <a16:creationId xmlns:a16="http://schemas.microsoft.com/office/drawing/2014/main" id="{49D13A33-196A-5D94-B408-496DA2D69C57}"/>
              </a:ext>
            </a:extLst>
          </p:cNvPr>
          <p:cNvPicPr>
            <a:picLocks noChangeAspect="1" noChangeArrowheads="1"/>
          </p:cNvPicPr>
          <p:nvPr/>
        </p:nvPicPr>
        <p:blipFill>
          <a:blip r:embed="rId6" cstate="print"/>
          <a:srcRect/>
          <a:stretch>
            <a:fillRect/>
          </a:stretch>
        </p:blipFill>
        <p:spPr bwMode="auto">
          <a:xfrm>
            <a:off x="880442" y="1114067"/>
            <a:ext cx="6627539" cy="2919863"/>
          </a:xfrm>
          <a:prstGeom prst="rect">
            <a:avLst/>
          </a:prstGeom>
          <a:noFill/>
        </p:spPr>
      </p:pic>
    </p:spTree>
    <p:extLst>
      <p:ext uri="{BB962C8B-B14F-4D97-AF65-F5344CB8AC3E}">
        <p14:creationId xmlns:p14="http://schemas.microsoft.com/office/powerpoint/2010/main" val="3383164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537CD7AA-4E81-3157-3C8E-F9EB403E037C}"/>
              </a:ext>
            </a:extLst>
          </p:cNvPr>
          <p:cNvSpPr>
            <a:spLocks noGrp="1"/>
          </p:cNvSpPr>
          <p:nvPr>
            <p:ph type="title"/>
          </p:nvPr>
        </p:nvSpPr>
        <p:spPr>
          <a:xfrm>
            <a:off x="255512" y="479118"/>
            <a:ext cx="8229600" cy="857250"/>
          </a:xfrm>
        </p:spPr>
        <p:txBody>
          <a:bodyPr/>
          <a:lstStyle/>
          <a:p>
            <a:pPr algn="l"/>
            <a:r>
              <a:rPr lang="nl-NL" sz="3600" b="1" dirty="0">
                <a:solidFill>
                  <a:srgbClr val="0033CC"/>
                </a:solidFill>
                <a:latin typeface="Raleway" pitchFamily="2" charset="0"/>
              </a:rPr>
              <a:t>Hoe onze hersenen ons (nog meer) voor de gek houden: zien is méér dan waarnemen…</a:t>
            </a:r>
          </a:p>
        </p:txBody>
      </p:sp>
      <p:sp>
        <p:nvSpPr>
          <p:cNvPr id="21" name="Rechthoek: afgeronde hoeken 20">
            <a:extLst>
              <a:ext uri="{FF2B5EF4-FFF2-40B4-BE49-F238E27FC236}">
                <a16:creationId xmlns:a16="http://schemas.microsoft.com/office/drawing/2014/main" id="{ECEF6B2E-9D1C-6BFA-A9C2-9AB61F48DD93}"/>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22" name="Picture 2" descr="MaculaVereniging">
            <a:extLst>
              <a:ext uri="{FF2B5EF4-FFF2-40B4-BE49-F238E27FC236}">
                <a16:creationId xmlns:a16="http://schemas.microsoft.com/office/drawing/2014/main" id="{1FEEED06-A8F3-627D-A630-3EC723D5BB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23" name="Afbeelding 22">
            <a:extLst>
              <a:ext uri="{FF2B5EF4-FFF2-40B4-BE49-F238E27FC236}">
                <a16:creationId xmlns:a16="http://schemas.microsoft.com/office/drawing/2014/main" id="{33E26EBE-25C2-BA33-74AB-5A5F64DF1414}"/>
              </a:ext>
            </a:extLst>
          </p:cNvPr>
          <p:cNvPicPr>
            <a:picLocks noChangeAspect="1"/>
          </p:cNvPicPr>
          <p:nvPr/>
        </p:nvPicPr>
        <p:blipFill rotWithShape="1">
          <a:blip r:embed="rId4">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pic>
        <p:nvPicPr>
          <p:cNvPr id="4" name="Picture 2" descr="Straatkunst op een plein van de TU Delft in de vorm van anamorfose. De krijttekening illustreert een schoolmeisje dat schrijft op een bord en het lijkt alsof zij zich onder het plein bevindt.">
            <a:extLst>
              <a:ext uri="{FF2B5EF4-FFF2-40B4-BE49-F238E27FC236}">
                <a16:creationId xmlns:a16="http://schemas.microsoft.com/office/drawing/2014/main" id="{6781CD36-D6B5-6B72-7D4A-BF1C816C2DA5}"/>
              </a:ext>
            </a:extLst>
          </p:cNvPr>
          <p:cNvPicPr>
            <a:picLocks noChangeAspect="1" noChangeArrowheads="1"/>
          </p:cNvPicPr>
          <p:nvPr/>
        </p:nvPicPr>
        <p:blipFill>
          <a:blip r:embed="rId5" cstate="print"/>
          <a:srcRect/>
          <a:stretch>
            <a:fillRect/>
          </a:stretch>
        </p:blipFill>
        <p:spPr bwMode="auto">
          <a:xfrm>
            <a:off x="2292695" y="1969994"/>
            <a:ext cx="4652617" cy="2854256"/>
          </a:xfrm>
          <a:prstGeom prst="rect">
            <a:avLst/>
          </a:prstGeom>
          <a:noFill/>
        </p:spPr>
      </p:pic>
    </p:spTree>
    <p:extLst>
      <p:ext uri="{BB962C8B-B14F-4D97-AF65-F5344CB8AC3E}">
        <p14:creationId xmlns:p14="http://schemas.microsoft.com/office/powerpoint/2010/main" val="348606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ekstvak 19">
            <a:extLst>
              <a:ext uri="{FF2B5EF4-FFF2-40B4-BE49-F238E27FC236}">
                <a16:creationId xmlns:a16="http://schemas.microsoft.com/office/drawing/2014/main" id="{387A7259-F147-3F4A-8829-88B8EFB850BB}"/>
              </a:ext>
            </a:extLst>
          </p:cNvPr>
          <p:cNvSpPr txBox="1"/>
          <p:nvPr/>
        </p:nvSpPr>
        <p:spPr>
          <a:xfrm>
            <a:off x="611859" y="1605253"/>
            <a:ext cx="2964979" cy="2062103"/>
          </a:xfrm>
          <a:prstGeom prst="rect">
            <a:avLst/>
          </a:prstGeom>
          <a:noFill/>
        </p:spPr>
        <p:txBody>
          <a:bodyPr wrap="square" rtlCol="0">
            <a:spAutoFit/>
          </a:bodyPr>
          <a:lstStyle/>
          <a:p>
            <a:r>
              <a:rPr lang="nl-NL" sz="1600" dirty="0">
                <a:solidFill>
                  <a:srgbClr val="00557F"/>
                </a:solidFill>
                <a:latin typeface="Raleway" panose="020B0503030101060003" pitchFamily="34" charset="77"/>
              </a:rPr>
              <a:t>In </a:t>
            </a:r>
            <a:r>
              <a:rPr lang="nl-NL" sz="1600" i="1" u="sng" dirty="0">
                <a:solidFill>
                  <a:srgbClr val="00557F"/>
                </a:solidFill>
                <a:latin typeface="Raleway" panose="020B0503030101060003" pitchFamily="34" charset="77"/>
              </a:rPr>
              <a:t>het platte vlak </a:t>
            </a:r>
            <a:r>
              <a:rPr lang="nl-NL" sz="1600" dirty="0">
                <a:solidFill>
                  <a:srgbClr val="00557F"/>
                </a:solidFill>
                <a:latin typeface="Raleway" panose="020B0503030101060003" pitchFamily="34" charset="77"/>
              </a:rPr>
              <a:t>op deze dia zijn niet alle zijden van deze kubus even lang.</a:t>
            </a:r>
          </a:p>
          <a:p>
            <a:endParaRPr lang="nl-NL" sz="1600" dirty="0">
              <a:solidFill>
                <a:srgbClr val="00557F"/>
              </a:solidFill>
              <a:latin typeface="Raleway" panose="020B0503030101060003" pitchFamily="34" charset="77"/>
            </a:endParaRPr>
          </a:p>
          <a:p>
            <a:r>
              <a:rPr lang="nl-NL" sz="1600" dirty="0">
                <a:solidFill>
                  <a:srgbClr val="00557F"/>
                </a:solidFill>
                <a:latin typeface="Raleway" panose="020B0503030101060003" pitchFamily="34" charset="77"/>
              </a:rPr>
              <a:t>Maar onze hersenen interpreteren dat het </a:t>
            </a:r>
            <a:r>
              <a:rPr lang="nl-NL" sz="1600" b="1" dirty="0">
                <a:solidFill>
                  <a:srgbClr val="00557F"/>
                </a:solidFill>
                <a:latin typeface="Raleway" panose="020B0503030101060003" pitchFamily="34" charset="77"/>
              </a:rPr>
              <a:t>wel</a:t>
            </a:r>
            <a:r>
              <a:rPr lang="nl-NL" sz="1600" dirty="0">
                <a:solidFill>
                  <a:srgbClr val="00557F"/>
                </a:solidFill>
                <a:latin typeface="Raleway" panose="020B0503030101060003" pitchFamily="34" charset="77"/>
              </a:rPr>
              <a:t> zo is en dat gaat </a:t>
            </a:r>
            <a:r>
              <a:rPr lang="nl-NL" sz="1600" i="1" u="sng" dirty="0">
                <a:solidFill>
                  <a:srgbClr val="00557F"/>
                </a:solidFill>
                <a:latin typeface="Raleway" panose="020B0503030101060003" pitchFamily="34" charset="77"/>
              </a:rPr>
              <a:t>onderbewust</a:t>
            </a:r>
            <a:r>
              <a:rPr lang="nl-NL" sz="1600" dirty="0">
                <a:solidFill>
                  <a:srgbClr val="00557F"/>
                </a:solidFill>
                <a:latin typeface="Raleway" panose="020B0503030101060003" pitchFamily="34" charset="77"/>
              </a:rPr>
              <a:t> op basis van ervaring.</a:t>
            </a:r>
          </a:p>
        </p:txBody>
      </p:sp>
      <p:sp>
        <p:nvSpPr>
          <p:cNvPr id="12" name="Vrije vorm 11" descr="Jonge vrouw die aandachtig scherm van mobiel leest">
            <a:extLst>
              <a:ext uri="{FF2B5EF4-FFF2-40B4-BE49-F238E27FC236}">
                <a16:creationId xmlns:a16="http://schemas.microsoft.com/office/drawing/2014/main" id="{180D031F-C87D-BB4F-94AF-9FC415B0FE81}"/>
              </a:ext>
              <a:ext uri="{C183D7F6-B498-43B3-948B-1728B52AA6E4}">
                <adec:decorative xmlns:adec="http://schemas.microsoft.com/office/drawing/2017/decorative" val="0"/>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4"/>
            <a:srcRect/>
            <a:stretch>
              <a:fillRect l="-140185" r="-107473"/>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pic>
        <p:nvPicPr>
          <p:cNvPr id="8" name="Picture 3" descr="Een metalen kunstwerk in de vorm van een kubus met ongelijke zijdes in Den Haag">
            <a:extLst>
              <a:ext uri="{FF2B5EF4-FFF2-40B4-BE49-F238E27FC236}">
                <a16:creationId xmlns:a16="http://schemas.microsoft.com/office/drawing/2014/main" id="{6D3280B2-187F-45EC-834D-8E617AB8FF1B}"/>
              </a:ext>
            </a:extLst>
          </p:cNvPr>
          <p:cNvPicPr>
            <a:picLocks noChangeAspect="1" noChangeArrowheads="1"/>
          </p:cNvPicPr>
          <p:nvPr/>
        </p:nvPicPr>
        <p:blipFill>
          <a:blip r:embed="rId5" cstate="print"/>
          <a:srcRect/>
          <a:stretch>
            <a:fillRect/>
          </a:stretch>
        </p:blipFill>
        <p:spPr bwMode="auto">
          <a:xfrm>
            <a:off x="3797659" y="1151334"/>
            <a:ext cx="3312368" cy="2845328"/>
          </a:xfrm>
          <a:prstGeom prst="rect">
            <a:avLst/>
          </a:prstGeom>
          <a:noFill/>
        </p:spPr>
      </p:pic>
      <p:sp>
        <p:nvSpPr>
          <p:cNvPr id="2" name="Titel 19">
            <a:extLst>
              <a:ext uri="{FF2B5EF4-FFF2-40B4-BE49-F238E27FC236}">
                <a16:creationId xmlns:a16="http://schemas.microsoft.com/office/drawing/2014/main" id="{504EDBA7-90CF-3743-67F5-0E73964E9337}"/>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Welke vorm heeft dit kunstwerk?</a:t>
            </a:r>
          </a:p>
        </p:txBody>
      </p:sp>
      <p:sp>
        <p:nvSpPr>
          <p:cNvPr id="3" name="Rechthoek: afgeronde hoeken 2">
            <a:extLst>
              <a:ext uri="{FF2B5EF4-FFF2-40B4-BE49-F238E27FC236}">
                <a16:creationId xmlns:a16="http://schemas.microsoft.com/office/drawing/2014/main" id="{0B9D3AEC-5C49-A4BA-E507-A2B5D3E40077}"/>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654ACFD4-5655-7965-A85B-D2C4E05C5F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F6C3EA0-40BF-7BE3-5EA0-DDC3B621ABBE}"/>
              </a:ext>
            </a:extLst>
          </p:cNvPr>
          <p:cNvPicPr>
            <a:picLocks noChangeAspect="1"/>
          </p:cNvPicPr>
          <p:nvPr/>
        </p:nvPicPr>
        <p:blipFill rotWithShape="1">
          <a:blip r:embed="rId7">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E0A1760F-C70E-AF45-975B-A84B251C997D}"/>
              </a:ext>
              <a:ext uri="{C183D7F6-B498-43B3-948B-1728B52AA6E4}">
                <adec:decorative xmlns:adec="http://schemas.microsoft.com/office/drawing/2017/decorative" val="1"/>
              </a:ext>
            </a:extLst>
          </p:cNvPr>
          <p:cNvSpPr/>
          <p:nvPr/>
        </p:nvSpPr>
        <p:spPr bwMode="auto">
          <a:xfrm>
            <a:off x="0" y="0"/>
            <a:ext cx="8388424" cy="51479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Tekstvak 12">
            <a:extLst>
              <a:ext uri="{FF2B5EF4-FFF2-40B4-BE49-F238E27FC236}">
                <a16:creationId xmlns:a16="http://schemas.microsoft.com/office/drawing/2014/main" id="{ABE003F9-4100-324B-8DE2-6B1ECB6C93CD}"/>
              </a:ext>
            </a:extLst>
          </p:cNvPr>
          <p:cNvSpPr txBox="1"/>
          <p:nvPr/>
        </p:nvSpPr>
        <p:spPr>
          <a:xfrm>
            <a:off x="814659" y="3372364"/>
            <a:ext cx="4765180" cy="830997"/>
          </a:xfrm>
          <a:prstGeom prst="rect">
            <a:avLst/>
          </a:prstGeom>
          <a:noFill/>
        </p:spPr>
        <p:txBody>
          <a:bodyPr wrap="square" rtlCol="0">
            <a:spAutoFit/>
          </a:bodyPr>
          <a:lstStyle/>
          <a:p>
            <a:r>
              <a:rPr lang="nl-NL" sz="1600" dirty="0">
                <a:solidFill>
                  <a:srgbClr val="00557F"/>
                </a:solidFill>
                <a:latin typeface="Raleway" panose="020B0503030101060003" pitchFamily="34" charset="77"/>
              </a:rPr>
              <a:t>Het </a:t>
            </a:r>
            <a:r>
              <a:rPr lang="nl-NL" sz="1600" i="1" u="sng" dirty="0">
                <a:solidFill>
                  <a:srgbClr val="00557F"/>
                </a:solidFill>
                <a:latin typeface="Raleway" panose="020B0503030101060003" pitchFamily="34" charset="77"/>
              </a:rPr>
              <a:t>onderbewuste</a:t>
            </a:r>
            <a:r>
              <a:rPr lang="nl-NL" sz="1600" dirty="0">
                <a:solidFill>
                  <a:srgbClr val="00557F"/>
                </a:solidFill>
                <a:latin typeface="Raleway" panose="020B0503030101060003" pitchFamily="34" charset="77"/>
              </a:rPr>
              <a:t> hersenproces zorgt ervoor dat wij leeftijden kunnen schatten van deze drie dames (ongeveer 8, 15 en 35 jaar).</a:t>
            </a:r>
          </a:p>
        </p:txBody>
      </p:sp>
      <p:pic>
        <p:nvPicPr>
          <p:cNvPr id="8" name="Picture 2" descr="Portret van een volwassen blonde vrouw.">
            <a:extLst>
              <a:ext uri="{FF2B5EF4-FFF2-40B4-BE49-F238E27FC236}">
                <a16:creationId xmlns:a16="http://schemas.microsoft.com/office/drawing/2014/main" id="{51AF7618-FEC2-45DE-BAE1-7205F83E7832}"/>
              </a:ext>
            </a:extLst>
          </p:cNvPr>
          <p:cNvPicPr>
            <a:picLocks noChangeAspect="1" noChangeArrowheads="1"/>
          </p:cNvPicPr>
          <p:nvPr/>
        </p:nvPicPr>
        <p:blipFill>
          <a:blip r:embed="rId3" cstate="print"/>
          <a:srcRect/>
          <a:stretch>
            <a:fillRect/>
          </a:stretch>
        </p:blipFill>
        <p:spPr bwMode="auto">
          <a:xfrm>
            <a:off x="5580112" y="1160381"/>
            <a:ext cx="2261771" cy="1944216"/>
          </a:xfrm>
          <a:prstGeom prst="rect">
            <a:avLst/>
          </a:prstGeom>
          <a:noFill/>
        </p:spPr>
      </p:pic>
      <p:pic>
        <p:nvPicPr>
          <p:cNvPr id="9" name="Picture 4" descr="Portret van een blond meisje, ingezoomd op haar gezicht.">
            <a:extLst>
              <a:ext uri="{FF2B5EF4-FFF2-40B4-BE49-F238E27FC236}">
                <a16:creationId xmlns:a16="http://schemas.microsoft.com/office/drawing/2014/main" id="{F808730E-792D-4F51-8D6E-87CEB3236260}"/>
              </a:ext>
            </a:extLst>
          </p:cNvPr>
          <p:cNvPicPr>
            <a:picLocks noChangeAspect="1" noChangeArrowheads="1"/>
          </p:cNvPicPr>
          <p:nvPr/>
        </p:nvPicPr>
        <p:blipFill>
          <a:blip r:embed="rId4" cstate="print"/>
          <a:srcRect/>
          <a:stretch>
            <a:fillRect/>
          </a:stretch>
        </p:blipFill>
        <p:spPr bwMode="auto">
          <a:xfrm>
            <a:off x="503278" y="1133971"/>
            <a:ext cx="2923634" cy="1944216"/>
          </a:xfrm>
          <a:prstGeom prst="rect">
            <a:avLst/>
          </a:prstGeom>
          <a:noFill/>
        </p:spPr>
      </p:pic>
      <p:pic>
        <p:nvPicPr>
          <p:cNvPr id="11" name="Picture 3" descr="Portret van een jonge blonde dame.">
            <a:extLst>
              <a:ext uri="{FF2B5EF4-FFF2-40B4-BE49-F238E27FC236}">
                <a16:creationId xmlns:a16="http://schemas.microsoft.com/office/drawing/2014/main" id="{73766756-2F44-4850-BB75-A9A9D91253AE}"/>
              </a:ext>
            </a:extLst>
          </p:cNvPr>
          <p:cNvPicPr>
            <a:picLocks noChangeAspect="1" noChangeArrowheads="1"/>
          </p:cNvPicPr>
          <p:nvPr/>
        </p:nvPicPr>
        <p:blipFill>
          <a:blip r:embed="rId5" cstate="print"/>
          <a:srcRect/>
          <a:stretch>
            <a:fillRect/>
          </a:stretch>
        </p:blipFill>
        <p:spPr bwMode="auto">
          <a:xfrm>
            <a:off x="3707903" y="1133971"/>
            <a:ext cx="1328683" cy="1944216"/>
          </a:xfrm>
          <a:prstGeom prst="rect">
            <a:avLst/>
          </a:prstGeom>
          <a:noFill/>
        </p:spPr>
      </p:pic>
      <p:sp>
        <p:nvSpPr>
          <p:cNvPr id="2" name="Titel 19">
            <a:extLst>
              <a:ext uri="{FF2B5EF4-FFF2-40B4-BE49-F238E27FC236}">
                <a16:creationId xmlns:a16="http://schemas.microsoft.com/office/drawing/2014/main" id="{FBAC5DF1-DFA2-8DB5-913F-9E020BECC320}"/>
              </a:ext>
            </a:extLst>
          </p:cNvPr>
          <p:cNvSpPr txBox="1">
            <a:spLocks/>
          </p:cNvSpPr>
          <p:nvPr/>
        </p:nvSpPr>
        <p:spPr bwMode="auto">
          <a:xfrm>
            <a:off x="251520" y="-221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Hoe oud schat u deze dames?</a:t>
            </a:r>
          </a:p>
        </p:txBody>
      </p:sp>
      <p:sp>
        <p:nvSpPr>
          <p:cNvPr id="3" name="Rechthoek: afgeronde hoeken 2">
            <a:extLst>
              <a:ext uri="{FF2B5EF4-FFF2-40B4-BE49-F238E27FC236}">
                <a16:creationId xmlns:a16="http://schemas.microsoft.com/office/drawing/2014/main" id="{280570C5-5801-049D-0642-CA3820275C06}"/>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0294EFB1-85EB-02AC-1658-6D315E7E9D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BB429496-835F-23D4-A79E-A21A051CCB60}"/>
              </a:ext>
            </a:extLst>
          </p:cNvPr>
          <p:cNvPicPr>
            <a:picLocks noChangeAspect="1"/>
          </p:cNvPicPr>
          <p:nvPr/>
        </p:nvPicPr>
        <p:blipFill rotWithShape="1">
          <a:blip r:embed="rId7">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207354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Vrije vorm 7" descr="Gestileerd oog uit logo Oogvereniging">
            <a:extLst>
              <a:ext uri="{FF2B5EF4-FFF2-40B4-BE49-F238E27FC236}">
                <a16:creationId xmlns:a16="http://schemas.microsoft.com/office/drawing/2014/main" id="{A22E8687-832F-7142-A077-AE2E6C1FEECB}"/>
              </a:ext>
            </a:extLst>
          </p:cNvPr>
          <p:cNvSpPr/>
          <p:nvPr/>
        </p:nvSpPr>
        <p:spPr bwMode="auto">
          <a:xfrm>
            <a:off x="1" y="0"/>
            <a:ext cx="690575" cy="1280692"/>
          </a:xfrm>
          <a:custGeom>
            <a:avLst/>
            <a:gdLst>
              <a:gd name="connsiteX0" fmla="*/ 0 w 690575"/>
              <a:gd name="connsiteY0" fmla="*/ 0 h 1280692"/>
              <a:gd name="connsiteX1" fmla="*/ 632522 w 690575"/>
              <a:gd name="connsiteY1" fmla="*/ 0 h 1280692"/>
              <a:gd name="connsiteX2" fmla="*/ 645776 w 690575"/>
              <a:gd name="connsiteY2" fmla="*/ 36214 h 1280692"/>
              <a:gd name="connsiteX3" fmla="*/ 690575 w 690575"/>
              <a:gd name="connsiteY3" fmla="*/ 332531 h 1280692"/>
              <a:gd name="connsiteX4" fmla="*/ 81981 w 690575"/>
              <a:gd name="connsiteY4" fmla="*/ 1250686 h 1280692"/>
              <a:gd name="connsiteX5" fmla="*/ 0 w 690575"/>
              <a:gd name="connsiteY5" fmla="*/ 1280692 h 128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5" h="1280692">
                <a:moveTo>
                  <a:pt x="0" y="0"/>
                </a:moveTo>
                <a:lnTo>
                  <a:pt x="632522" y="0"/>
                </a:lnTo>
                <a:lnTo>
                  <a:pt x="645776" y="36214"/>
                </a:lnTo>
                <a:cubicBezTo>
                  <a:pt x="674891" y="129820"/>
                  <a:pt x="690575" y="229344"/>
                  <a:pt x="690575" y="332531"/>
                </a:cubicBezTo>
                <a:cubicBezTo>
                  <a:pt x="690575" y="745279"/>
                  <a:pt x="439626" y="1099415"/>
                  <a:pt x="81981" y="1250686"/>
                </a:cubicBezTo>
                <a:lnTo>
                  <a:pt x="0" y="1280692"/>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Raleway" panose="020B0503030101060003" pitchFamily="34" charset="77"/>
            </a:endParaRPr>
          </a:p>
        </p:txBody>
      </p:sp>
      <p:sp>
        <p:nvSpPr>
          <p:cNvPr id="15" name="Vrije vorm 14" descr="Slechtziend meisje met bril leert braille met blokken">
            <a:extLst>
              <a:ext uri="{FF2B5EF4-FFF2-40B4-BE49-F238E27FC236}">
                <a16:creationId xmlns:a16="http://schemas.microsoft.com/office/drawing/2014/main" id="{017A90DE-4A97-894D-B4CD-AE5EB68C4407}"/>
              </a:ext>
            </a:extLst>
          </p:cNvPr>
          <p:cNvSpPr>
            <a:spLocks noChangeAspect="1"/>
          </p:cNvSpPr>
          <p:nvPr/>
        </p:nvSpPr>
        <p:spPr bwMode="auto">
          <a:xfrm>
            <a:off x="7020271" y="-2"/>
            <a:ext cx="2123727" cy="5148000"/>
          </a:xfrm>
          <a:custGeom>
            <a:avLst/>
            <a:gdLst>
              <a:gd name="connsiteX0" fmla="*/ 775672 w 2106501"/>
              <a:gd name="connsiteY0" fmla="*/ 0 h 5148263"/>
              <a:gd name="connsiteX1" fmla="*/ 2106501 w 2106501"/>
              <a:gd name="connsiteY1" fmla="*/ 0 h 5148263"/>
              <a:gd name="connsiteX2" fmla="*/ 2106501 w 2106501"/>
              <a:gd name="connsiteY2" fmla="*/ 5148263 h 5148263"/>
              <a:gd name="connsiteX3" fmla="*/ 0 w 2106501"/>
              <a:gd name="connsiteY3" fmla="*/ 5148263 h 5148263"/>
              <a:gd name="connsiteX4" fmla="*/ 37012 w 2106501"/>
              <a:gd name="connsiteY4" fmla="*/ 5090529 h 5148263"/>
              <a:gd name="connsiteX5" fmla="*/ 990885 w 2106501"/>
              <a:gd name="connsiteY5" fmla="*/ 1674032 h 5148263"/>
              <a:gd name="connsiteX6" fmla="*/ 783455 w 2106501"/>
              <a:gd name="connsiteY6" fmla="*/ 27405 h 514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6501" h="5148263">
                <a:moveTo>
                  <a:pt x="775672" y="0"/>
                </a:moveTo>
                <a:lnTo>
                  <a:pt x="2106501" y="0"/>
                </a:lnTo>
                <a:lnTo>
                  <a:pt x="2106501" y="5148263"/>
                </a:lnTo>
                <a:lnTo>
                  <a:pt x="0" y="5148263"/>
                </a:lnTo>
                <a:lnTo>
                  <a:pt x="37012" y="5090529"/>
                </a:lnTo>
                <a:cubicBezTo>
                  <a:pt x="642316" y="4094333"/>
                  <a:pt x="990885" y="2924889"/>
                  <a:pt x="990885" y="1674032"/>
                </a:cubicBezTo>
                <a:cubicBezTo>
                  <a:pt x="990885" y="1105461"/>
                  <a:pt x="918867" y="553710"/>
                  <a:pt x="783455" y="27405"/>
                </a:cubicBezTo>
                <a:close/>
              </a:path>
            </a:pathLst>
          </a:custGeom>
          <a:blipFill>
            <a:blip r:embed="rId3"/>
            <a:srcRect/>
            <a:stretch>
              <a:fillRect l="-118672" r="-128986"/>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dirty="0">
              <a:ln>
                <a:noFill/>
              </a:ln>
              <a:solidFill>
                <a:schemeClr val="tx1"/>
              </a:solidFill>
              <a:effectLst/>
              <a:latin typeface="Raleway" panose="020B0503030101060003" pitchFamily="34" charset="77"/>
            </a:endParaRPr>
          </a:p>
        </p:txBody>
      </p:sp>
      <p:sp>
        <p:nvSpPr>
          <p:cNvPr id="10" name="Tekstvak 9">
            <a:extLst>
              <a:ext uri="{FF2B5EF4-FFF2-40B4-BE49-F238E27FC236}">
                <a16:creationId xmlns:a16="http://schemas.microsoft.com/office/drawing/2014/main" id="{1EDAB282-1C17-2F46-8FC0-3231268B8D9E}"/>
              </a:ext>
            </a:extLst>
          </p:cNvPr>
          <p:cNvSpPr txBox="1"/>
          <p:nvPr/>
        </p:nvSpPr>
        <p:spPr>
          <a:xfrm>
            <a:off x="863262" y="1522989"/>
            <a:ext cx="6205338" cy="2923877"/>
          </a:xfrm>
          <a:prstGeom prst="rect">
            <a:avLst/>
          </a:prstGeom>
          <a:noFill/>
        </p:spPr>
        <p:txBody>
          <a:bodyPr wrap="square" rtlCol="0">
            <a:spAutoFit/>
          </a:bodyPr>
          <a:lstStyle/>
          <a:p>
            <a:pPr marL="285750" indent="-285750">
              <a:buFont typeface="Arial" panose="020B0604020202020204" pitchFamily="34" charset="0"/>
              <a:buChar char="•"/>
            </a:pPr>
            <a:r>
              <a:rPr lang="nl-NL" sz="1600" dirty="0">
                <a:latin typeface="Raleway" panose="020B0503030101060003" pitchFamily="34" charset="77"/>
              </a:rPr>
              <a:t>Een deel zien wij bewust (bal overgooien).</a:t>
            </a:r>
          </a:p>
          <a:p>
            <a:pPr marL="285750" indent="-285750">
              <a:buFont typeface="Arial" panose="020B0604020202020204" pitchFamily="34" charset="0"/>
              <a:buChar char="•"/>
            </a:pPr>
            <a:r>
              <a:rPr lang="nl-NL" sz="1600" dirty="0">
                <a:latin typeface="Raleway" panose="020B0503030101060003" pitchFamily="34" charset="77"/>
              </a:rPr>
              <a:t>Een deel wordt onbewust gebruikt voor inschattingen (bij in een plat vlak toch een kubus zien of leeftijden kunnen schatten).</a:t>
            </a:r>
          </a:p>
          <a:p>
            <a:pPr marL="285750" indent="-285750">
              <a:buFont typeface="Arial" panose="020B0604020202020204" pitchFamily="34" charset="0"/>
              <a:buChar char="•"/>
            </a:pPr>
            <a:r>
              <a:rPr lang="nl-NL" sz="1600" dirty="0">
                <a:latin typeface="Raleway" panose="020B0503030101060003" pitchFamily="34" charset="77"/>
              </a:rPr>
              <a:t>De rest wordt weggegooid, omdat onze hersenen anders overbelast raken (aap, verdwijnende speelster en verkleurend gordijn). </a:t>
            </a:r>
          </a:p>
          <a:p>
            <a:pPr marL="285750" indent="-285750">
              <a:buFont typeface="Arial" panose="020B0604020202020204" pitchFamily="34" charset="0"/>
              <a:buChar char="•"/>
            </a:pPr>
            <a:endParaRPr lang="nl-NL" sz="1600" dirty="0">
              <a:latin typeface="Raleway" panose="020B0503030101060003" pitchFamily="34" charset="77"/>
            </a:endParaRPr>
          </a:p>
          <a:p>
            <a:endParaRPr lang="nl-NL" sz="1600" dirty="0">
              <a:latin typeface="Raleway" panose="020B0503030101060003" pitchFamily="34" charset="77"/>
            </a:endParaRPr>
          </a:p>
          <a:p>
            <a:r>
              <a:rPr lang="nl-NL" sz="2000" b="1" dirty="0">
                <a:latin typeface="Raleway" panose="020B0503030101060003" pitchFamily="34" charset="77"/>
              </a:rPr>
              <a:t>Dus onze ogen signaleren, maar onze hersenen interpreteren.</a:t>
            </a:r>
          </a:p>
        </p:txBody>
      </p:sp>
      <p:sp>
        <p:nvSpPr>
          <p:cNvPr id="2" name="Titel 19">
            <a:extLst>
              <a:ext uri="{FF2B5EF4-FFF2-40B4-BE49-F238E27FC236}">
                <a16:creationId xmlns:a16="http://schemas.microsoft.com/office/drawing/2014/main" id="{17F3AE04-EE96-33B8-009F-E3600F23DA42}"/>
              </a:ext>
            </a:extLst>
          </p:cNvPr>
          <p:cNvSpPr txBox="1">
            <a:spLocks/>
          </p:cNvSpPr>
          <p:nvPr/>
        </p:nvSpPr>
        <p:spPr bwMode="auto">
          <a:xfrm>
            <a:off x="272369" y="407953"/>
            <a:ext cx="768400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044" tIns="40022" rIns="80044" bIns="40022" numCol="1" anchor="b" anchorCtr="0" compatLnSpc="1">
            <a:prstTxWarp prst="textNoShape">
              <a:avLst/>
            </a:prstTxWarp>
          </a:bodyPr>
          <a:lstStyle>
            <a:lvl1pPr algn="ctr" defTabSz="800100" rtl="0" eaLnBrk="0" fontAlgn="base" hangingPunct="0">
              <a:spcBef>
                <a:spcPct val="0"/>
              </a:spcBef>
              <a:spcAft>
                <a:spcPct val="0"/>
              </a:spcAft>
              <a:defRPr sz="6000" kern="1200">
                <a:solidFill>
                  <a:schemeClr val="tx2"/>
                </a:solidFill>
                <a:latin typeface="+mj-lt"/>
                <a:ea typeface="+mj-ea"/>
                <a:cs typeface="+mj-cs"/>
              </a:defRPr>
            </a:lvl1pPr>
            <a:lvl2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ctr" defTabSz="800100"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6pPr>
            <a:lvl7pPr marL="9144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7pPr>
            <a:lvl8pPr marL="13716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8pPr>
            <a:lvl9pPr marL="1828800" algn="ctr" defTabSz="800100" rtl="0" fontAlgn="base">
              <a:spcBef>
                <a:spcPct val="0"/>
              </a:spcBef>
              <a:spcAft>
                <a:spcPct val="0"/>
              </a:spcAft>
              <a:defRPr sz="3800">
                <a:solidFill>
                  <a:schemeClr val="tx2"/>
                </a:solidFill>
                <a:latin typeface="Arial" panose="020B0604020202020204" pitchFamily="34" charset="0"/>
                <a:cs typeface="Arial" panose="020B0604020202020204" pitchFamily="34" charset="0"/>
              </a:defRPr>
            </a:lvl9pPr>
          </a:lstStyle>
          <a:p>
            <a:pPr algn="l"/>
            <a:r>
              <a:rPr lang="nl-NL" sz="3600" b="1" dirty="0">
                <a:solidFill>
                  <a:srgbClr val="0033CC"/>
                </a:solidFill>
                <a:latin typeface="Raleway" pitchFamily="2" charset="0"/>
              </a:rPr>
              <a:t>Wat gebeurt er met de informatie die onze ogen signaleren?</a:t>
            </a:r>
          </a:p>
        </p:txBody>
      </p:sp>
      <p:sp>
        <p:nvSpPr>
          <p:cNvPr id="3" name="Rechthoek: afgeronde hoeken 2">
            <a:extLst>
              <a:ext uri="{FF2B5EF4-FFF2-40B4-BE49-F238E27FC236}">
                <a16:creationId xmlns:a16="http://schemas.microsoft.com/office/drawing/2014/main" id="{043B01F1-6E36-50C3-0ED2-5172AB4C640F}"/>
              </a:ext>
            </a:extLst>
          </p:cNvPr>
          <p:cNvSpPr/>
          <p:nvPr/>
        </p:nvSpPr>
        <p:spPr bwMode="auto">
          <a:xfrm>
            <a:off x="-180528" y="4571371"/>
            <a:ext cx="1728192" cy="667055"/>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0" lang="nl-NL" sz="15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4" name="Picture 2" descr="MaculaVereniging">
            <a:extLst>
              <a:ext uri="{FF2B5EF4-FFF2-40B4-BE49-F238E27FC236}">
                <a16:creationId xmlns:a16="http://schemas.microsoft.com/office/drawing/2014/main" id="{8A849FA3-AC27-AA6F-DCAA-50F5D3F867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48"/>
          <a:stretch/>
        </p:blipFill>
        <p:spPr bwMode="auto">
          <a:xfrm>
            <a:off x="858362" y="4729687"/>
            <a:ext cx="559383" cy="301271"/>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8231FFD-3470-17A9-86E9-AA38F0602E69}"/>
              </a:ext>
            </a:extLst>
          </p:cNvPr>
          <p:cNvPicPr>
            <a:picLocks noChangeAspect="1"/>
          </p:cNvPicPr>
          <p:nvPr/>
        </p:nvPicPr>
        <p:blipFill rotWithShape="1">
          <a:blip r:embed="rId5">
            <a:extLst>
              <a:ext uri="{28A0092B-C50C-407E-A947-70E740481C1C}">
                <a14:useLocalDpi xmlns:a14="http://schemas.microsoft.com/office/drawing/2010/main" val="0"/>
              </a:ext>
            </a:extLst>
          </a:blip>
          <a:srcRect t="12676" r="44000" b="48874"/>
          <a:stretch/>
        </p:blipFill>
        <p:spPr>
          <a:xfrm>
            <a:off x="-18947" y="4667127"/>
            <a:ext cx="915413" cy="349037"/>
          </a:xfrm>
          <a:prstGeom prst="rect">
            <a:avLst/>
          </a:prstGeom>
        </p:spPr>
      </p:pic>
    </p:spTree>
    <p:extLst>
      <p:ext uri="{BB962C8B-B14F-4D97-AF65-F5344CB8AC3E}">
        <p14:creationId xmlns:p14="http://schemas.microsoft.com/office/powerpoint/2010/main" val="3024441157"/>
      </p:ext>
    </p:extLst>
  </p:cSld>
  <p:clrMapOvr>
    <a:masterClrMapping/>
  </p:clrMapOvr>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sz="1500" b="0" i="0" u="none" strike="noStrike" cap="none" normalizeH="0" baseline="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en-US" altLang="en-US" sz="15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ppt/theme/themeOverride2.xml><?xml version="1.0" encoding="utf-8"?>
<a:themeOverride xmlns:a="http://schemas.openxmlformats.org/drawingml/2006/main">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0cfe4ee-8f26-4712-a651-9ed0cd3a3acb" xsi:nil="true"/>
    <lcf76f155ced4ddcb4097134ff3c332f xmlns="5b315104-fd19-4e9c-bf97-e301728bf9a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37381979D1874B9594A2563AAEBD7A" ma:contentTypeVersion="16" ma:contentTypeDescription="Een nieuw document maken." ma:contentTypeScope="" ma:versionID="58a184c8d694c9f8b72f783b2f81887f">
  <xsd:schema xmlns:xsd="http://www.w3.org/2001/XMLSchema" xmlns:xs="http://www.w3.org/2001/XMLSchema" xmlns:p="http://schemas.microsoft.com/office/2006/metadata/properties" xmlns:ns2="5b315104-fd19-4e9c-bf97-e301728bf9a5" xmlns:ns3="c0cfe4ee-8f26-4712-a651-9ed0cd3a3acb" targetNamespace="http://schemas.microsoft.com/office/2006/metadata/properties" ma:root="true" ma:fieldsID="7dda1aac5e1e30320fb73fd326d60748" ns2:_="" ns3:_="">
    <xsd:import namespace="5b315104-fd19-4e9c-bf97-e301728bf9a5"/>
    <xsd:import namespace="c0cfe4ee-8f26-4712-a651-9ed0cd3a3a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315104-fd19-4e9c-bf97-e301728bf9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9ff0e59-424c-4b53-9010-2f3bec7fe5e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cfe4ee-8f26-4712-a651-9ed0cd3a3acb"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3e017018-68cc-4b14-8f20-1a97f4bf2fb2}" ma:internalName="TaxCatchAll" ma:showField="CatchAllData" ma:web="c0cfe4ee-8f26-4712-a651-9ed0cd3a3a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7DA60D-1C4A-4AF3-9A11-C5FD32357896}">
  <ds:schemaRefs>
    <ds:schemaRef ds:uri="http://schemas.microsoft.com/sharepoint/v3/contenttype/forms"/>
  </ds:schemaRefs>
</ds:datastoreItem>
</file>

<file path=customXml/itemProps2.xml><?xml version="1.0" encoding="utf-8"?>
<ds:datastoreItem xmlns:ds="http://schemas.openxmlformats.org/officeDocument/2006/customXml" ds:itemID="{5FBFFA00-BF9F-428E-B509-2F87CF339DDB}">
  <ds:schemaRefs>
    <ds:schemaRef ds:uri="http://schemas.microsoft.com/office/2006/metadata/properties"/>
    <ds:schemaRef ds:uri="http://schemas.microsoft.com/office/infopath/2007/PartnerControls"/>
    <ds:schemaRef ds:uri="c0cfe4ee-8f26-4712-a651-9ed0cd3a3acb"/>
    <ds:schemaRef ds:uri="5b315104-fd19-4e9c-bf97-e301728bf9a5"/>
  </ds:schemaRefs>
</ds:datastoreItem>
</file>

<file path=customXml/itemProps3.xml><?xml version="1.0" encoding="utf-8"?>
<ds:datastoreItem xmlns:ds="http://schemas.openxmlformats.org/officeDocument/2006/customXml" ds:itemID="{E5F3A364-D84B-4FC1-BAFB-2004E0523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315104-fd19-4e9c-bf97-e301728bf9a5"/>
    <ds:schemaRef ds:uri="c0cfe4ee-8f26-4712-a651-9ed0cd3a3a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5203</TotalTime>
  <Pages>0</Pages>
  <Words>5474</Words>
  <Characters>0</Characters>
  <Application>Microsoft Office PowerPoint</Application>
  <DocSecurity>0</DocSecurity>
  <PresentationFormat>Aangepast</PresentationFormat>
  <Lines>0</Lines>
  <Paragraphs>590</Paragraphs>
  <Slides>46</Slides>
  <Notes>43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46</vt:i4>
      </vt:variant>
    </vt:vector>
  </HeadingPairs>
  <TitlesOfParts>
    <vt:vector size="52" baseType="lpstr">
      <vt:lpstr>Raleway</vt:lpstr>
      <vt:lpstr>Courier New</vt:lpstr>
      <vt:lpstr>Calibri</vt:lpstr>
      <vt:lpstr>Verdana</vt:lpstr>
      <vt:lpstr>Arial</vt:lpstr>
      <vt:lpstr>Default Design</vt:lpstr>
      <vt:lpstr>PowerPoint-presentatie</vt:lpstr>
      <vt:lpstr>De bouw van het oog</vt:lpstr>
      <vt:lpstr>PowerPoint-presentatie</vt:lpstr>
      <vt:lpstr>PowerPoint-presentatie</vt:lpstr>
      <vt:lpstr>PowerPoint-presentatie</vt:lpstr>
      <vt:lpstr>Hoe onze hersenen ons (nog meer) voor de gek houden: zien is méér dan waarnemen…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Lukáš Čapka</dc:creator>
  <cp:keywords/>
  <dc:description/>
  <cp:lastModifiedBy>Danielle Straub</cp:lastModifiedBy>
  <cp:revision>97</cp:revision>
  <dcterms:created xsi:type="dcterms:W3CDTF">2014-05-14T22:30:39Z</dcterms:created>
  <dcterms:modified xsi:type="dcterms:W3CDTF">2023-02-09T17:58:42Z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1033-9.1.0.4058</vt:lpwstr>
  </property>
  <property fmtid="{D5CDD505-2E9C-101B-9397-08002B2CF9AE}" pid="3" name="ContentTypeId">
    <vt:lpwstr>0x0101007037381979D1874B9594A2563AAEBD7A</vt:lpwstr>
  </property>
  <property fmtid="{D5CDD505-2E9C-101B-9397-08002B2CF9AE}" pid="4" name="MediaServiceImageTags">
    <vt:lpwstr/>
  </property>
</Properties>
</file>